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11"/>
  </p:notesMasterIdLst>
  <p:sldIdLst>
    <p:sldId id="381" r:id="rId5"/>
    <p:sldId id="686" r:id="rId6"/>
    <p:sldId id="570" r:id="rId7"/>
    <p:sldId id="687" r:id="rId8"/>
    <p:sldId id="685" r:id="rId9"/>
    <p:sldId id="689" r:id="rId10"/>
  </p:sldIdLst>
  <p:sldSz cx="9144000" cy="6858000" type="screen4x3"/>
  <p:notesSz cx="6797675" cy="9926638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적용 예시" id="{7C165567-9E2D-4A4F-9C5E-4811CCD55FF9}">
          <p14:sldIdLst>
            <p14:sldId id="381"/>
            <p14:sldId id="686"/>
            <p14:sldId id="570"/>
            <p14:sldId id="687"/>
            <p14:sldId id="685"/>
            <p14:sldId id="689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867" userDrawn="1">
          <p15:clr>
            <a:srgbClr val="A4A3A4"/>
          </p15:clr>
        </p15:guide>
        <p15:guide id="7" pos="5488" userDrawn="1">
          <p15:clr>
            <a:srgbClr val="A4A3A4"/>
          </p15:clr>
        </p15:guide>
        <p15:guide id="10" pos="4694" userDrawn="1">
          <p15:clr>
            <a:srgbClr val="A4A3A4"/>
          </p15:clr>
        </p15:guide>
        <p15:guide id="17" pos="1088" userDrawn="1">
          <p15:clr>
            <a:srgbClr val="A4A3A4"/>
          </p15:clr>
        </p15:guide>
        <p15:guide id="19" pos="2835" userDrawn="1">
          <p15:clr>
            <a:srgbClr val="A4A3A4"/>
          </p15:clr>
        </p15:guide>
        <p15:guide id="21" pos="1950" userDrawn="1">
          <p15:clr>
            <a:srgbClr val="A4A3A4"/>
          </p15:clr>
        </p15:guide>
        <p15:guide id="23" pos="1157" userDrawn="1">
          <p15:clr>
            <a:srgbClr val="A4A3A4"/>
          </p15:clr>
        </p15:guide>
        <p15:guide id="24" pos="2041" userDrawn="1">
          <p15:clr>
            <a:srgbClr val="A4A3A4"/>
          </p15:clr>
        </p15:guide>
        <p15:guide id="25" pos="2926" userDrawn="1">
          <p15:clr>
            <a:srgbClr val="A4A3A4"/>
          </p15:clr>
        </p15:guide>
        <p15:guide id="26" pos="3719" userDrawn="1">
          <p15:clr>
            <a:srgbClr val="A4A3A4"/>
          </p15:clr>
        </p15:guide>
        <p15:guide id="27" pos="3810" userDrawn="1">
          <p15:clr>
            <a:srgbClr val="A4A3A4"/>
          </p15:clr>
        </p15:guide>
        <p15:guide id="28" pos="4604" userDrawn="1">
          <p15:clr>
            <a:srgbClr val="A4A3A4"/>
          </p15:clr>
        </p15:guide>
        <p15:guide id="29" orient="horz" pos="41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tte" initials="l" lastIdx="2" clrIdx="0">
    <p:extLst>
      <p:ext uri="{19B8F6BF-5375-455C-9EA6-DF929625EA0E}">
        <p15:presenceInfo xmlns:p15="http://schemas.microsoft.com/office/powerpoint/2012/main" userId="lo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51"/>
    <a:srgbClr val="DFE8E9"/>
    <a:srgbClr val="EDF2F3"/>
    <a:srgbClr val="DC3513"/>
    <a:srgbClr val="CCDADC"/>
    <a:srgbClr val="F6F6F6"/>
    <a:srgbClr val="004752"/>
    <a:srgbClr val="71B2C9"/>
    <a:srgbClr val="E89CAE"/>
    <a:srgbClr val="D7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54" autoAdjust="0"/>
    <p:restoredTop sz="94227" autoAdjust="0"/>
  </p:normalViewPr>
  <p:slideViewPr>
    <p:cSldViewPr snapToGrid="0" snapToObjects="1">
      <p:cViewPr varScale="1">
        <p:scale>
          <a:sx n="121" d="100"/>
          <a:sy n="121" d="100"/>
        </p:scale>
        <p:origin x="276" y="114"/>
      </p:cViewPr>
      <p:guideLst>
        <p:guide orient="horz" pos="867"/>
        <p:guide pos="5488"/>
        <p:guide pos="4694"/>
        <p:guide pos="1088"/>
        <p:guide pos="2835"/>
        <p:guide pos="1950"/>
        <p:guide pos="1157"/>
        <p:guide pos="2041"/>
        <p:guide pos="2926"/>
        <p:guide pos="3719"/>
        <p:guide pos="3810"/>
        <p:guide pos="4604"/>
        <p:guide orient="horz" pos="4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79" d="100"/>
          <a:sy n="79" d="100"/>
        </p:scale>
        <p:origin x="3120" y="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6AE0CDBC-9D37-544D-B3DE-E0382E36ECFB}" type="datetimeFigureOut">
              <a:rPr kumimoji="1" lang="ko-KR" altLang="en-US" smtClean="0"/>
              <a:t>2022-05-27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5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E78EE510-ECB0-374D-B278-55869FEE4AC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2253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1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표지_배색형A_회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8FDD5C46-6806-47DD-B827-E5CA6A149C62}"/>
              </a:ext>
            </a:extLst>
          </p:cNvPr>
          <p:cNvSpPr/>
          <p:nvPr userDrawn="1"/>
        </p:nvSpPr>
        <p:spPr>
          <a:xfrm>
            <a:off x="0" y="1628775"/>
            <a:ext cx="9144000" cy="5229372"/>
          </a:xfrm>
          <a:prstGeom prst="rect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50"/>
          </a:p>
        </p:txBody>
      </p:sp>
      <p:sp>
        <p:nvSpPr>
          <p:cNvPr id="4" name="내용 개체 틀 23">
            <a:extLst>
              <a:ext uri="{FF2B5EF4-FFF2-40B4-BE49-F238E27FC236}">
                <a16:creationId xmlns="" xmlns:a16="http://schemas.microsoft.com/office/drawing/2014/main" id="{887F7A5B-9E54-40EA-B8C6-A3A4CF9FBB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437278" y="6051285"/>
            <a:ext cx="2052398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dirty="0">
                <a:solidFill>
                  <a:schemeClr val="bg1">
                    <a:lumMod val="95000"/>
                  </a:schemeClr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fld id="{70D83D0E-B9D9-9D45-B6A0-94EE7CD1971A}" type="datetime1">
              <a:rPr lang="ko-KR" altLang="en-US" smtClean="0"/>
              <a:t>2020. 10. 13.</a:t>
            </a:fld>
            <a:endParaRPr lang="en-US" altLang="ko-KR" dirty="0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="" xmlns:a16="http://schemas.microsoft.com/office/drawing/2014/main" id="{27887EB7-D5D5-4162-A507-A5A500A0D87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79476" y="6025463"/>
            <a:ext cx="722749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" name="내용 개체 틀 23">
            <a:extLst>
              <a:ext uri="{FF2B5EF4-FFF2-40B4-BE49-F238E27FC236}">
                <a16:creationId xmlns="" xmlns:a16="http://schemas.microsoft.com/office/drawing/2014/main" id="{04365A08-41FA-4BDE-A190-FBBADCB00FD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26410" y="6051285"/>
            <a:ext cx="3101567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kern="1200" dirty="0">
                <a:solidFill>
                  <a:schemeClr val="bg1">
                    <a:lumMod val="95000"/>
                  </a:schemeClr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marL="0" lv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</a:pPr>
            <a:r>
              <a:rPr kumimoji="1" lang="ko-KR" altLang="en-US" dirty="0"/>
              <a:t>발표자 이름을 입력하세요</a:t>
            </a:r>
            <a:endParaRPr kumimoji="1" lang="en-US" altLang="ko-KR" dirty="0"/>
          </a:p>
        </p:txBody>
      </p:sp>
      <p:sp>
        <p:nvSpPr>
          <p:cNvPr id="7" name="제목 3">
            <a:extLst>
              <a:ext uri="{FF2B5EF4-FFF2-40B4-BE49-F238E27FC236}">
                <a16:creationId xmlns="" xmlns:a16="http://schemas.microsoft.com/office/drawing/2014/main" id="{C28FD13E-D75C-4D64-9886-746272CC6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643" y="2116882"/>
            <a:ext cx="8274328" cy="856731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kumimoji="1" lang="ko-KR" altLang="en-US" sz="4000" b="1" i="0" kern="0" spc="0" baseline="0" dirty="0">
                <a:solidFill>
                  <a:schemeClr val="bg1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</a:lstStyle>
          <a:p>
            <a:r>
              <a:rPr kumimoji="1" lang="ko-KR" altLang="en-US" dirty="0"/>
              <a:t>표지 제목을 입력하세요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269747DE-B95A-4983-9029-17721AE41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7" y="6107118"/>
            <a:ext cx="681845" cy="107296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55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_배색형A_분홍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8FDD5C46-6806-47DD-B827-E5CA6A149C62}"/>
              </a:ext>
            </a:extLst>
          </p:cNvPr>
          <p:cNvSpPr/>
          <p:nvPr userDrawn="1"/>
        </p:nvSpPr>
        <p:spPr>
          <a:xfrm>
            <a:off x="0" y="1628775"/>
            <a:ext cx="9144000" cy="5229372"/>
          </a:xfrm>
          <a:prstGeom prst="rect">
            <a:avLst/>
          </a:prstGeom>
          <a:solidFill>
            <a:srgbClr val="F3A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내용 개체 틀 23">
            <a:extLst>
              <a:ext uri="{FF2B5EF4-FFF2-40B4-BE49-F238E27FC236}">
                <a16:creationId xmlns="" xmlns:a16="http://schemas.microsoft.com/office/drawing/2014/main" id="{887F7A5B-9E54-40EA-B8C6-A3A4CF9FBB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437278" y="6051285"/>
            <a:ext cx="2052398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dirty="0">
                <a:solidFill>
                  <a:schemeClr val="bg1">
                    <a:lumMod val="95000"/>
                  </a:schemeClr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fld id="{70D83D0E-B9D9-9D45-B6A0-94EE7CD1971A}" type="datetime1">
              <a:rPr lang="ko-KR" altLang="en-US" smtClean="0"/>
              <a:t>2020. 10. 13.</a:t>
            </a:fld>
            <a:endParaRPr lang="en-US" altLang="ko-KR" dirty="0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="" xmlns:a16="http://schemas.microsoft.com/office/drawing/2014/main" id="{27887EB7-D5D5-4162-A507-A5A500A0D87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79476" y="6025463"/>
            <a:ext cx="722749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" name="내용 개체 틀 23">
            <a:extLst>
              <a:ext uri="{FF2B5EF4-FFF2-40B4-BE49-F238E27FC236}">
                <a16:creationId xmlns="" xmlns:a16="http://schemas.microsoft.com/office/drawing/2014/main" id="{04365A08-41FA-4BDE-A190-FBBADCB00FD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26410" y="6051285"/>
            <a:ext cx="3101567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kern="1200" dirty="0">
                <a:solidFill>
                  <a:schemeClr val="bg1">
                    <a:lumMod val="95000"/>
                  </a:schemeClr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marL="0" lv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</a:pPr>
            <a:r>
              <a:rPr kumimoji="1" lang="ko-KR" altLang="en-US" dirty="0"/>
              <a:t>발표자 이름을 입력하세요</a:t>
            </a:r>
            <a:endParaRPr kumimoji="1" lang="en-US" altLang="ko-KR" dirty="0"/>
          </a:p>
        </p:txBody>
      </p:sp>
      <p:sp>
        <p:nvSpPr>
          <p:cNvPr id="7" name="제목 3">
            <a:extLst>
              <a:ext uri="{FF2B5EF4-FFF2-40B4-BE49-F238E27FC236}">
                <a16:creationId xmlns="" xmlns:a16="http://schemas.microsoft.com/office/drawing/2014/main" id="{C28FD13E-D75C-4D64-9886-746272CC6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643" y="2116882"/>
            <a:ext cx="8274328" cy="856731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kumimoji="1" lang="ko-KR" altLang="en-US" sz="4000" b="1" i="0" kern="0" spc="0" baseline="0" dirty="0">
                <a:solidFill>
                  <a:schemeClr val="bg1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</a:lstStyle>
          <a:p>
            <a:r>
              <a:rPr kumimoji="1" lang="ko-KR" altLang="en-US" dirty="0"/>
              <a:t>표지 제목을 입력하세요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269747DE-B95A-4983-9029-17721AE41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7" y="6107118"/>
            <a:ext cx="681845" cy="107296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24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_배색형A_흰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3">
            <a:extLst>
              <a:ext uri="{FF2B5EF4-FFF2-40B4-BE49-F238E27FC236}">
                <a16:creationId xmlns="" xmlns:a16="http://schemas.microsoft.com/office/drawing/2014/main" id="{887F7A5B-9E54-40EA-B8C6-A3A4CF9FBB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437278" y="6051285"/>
            <a:ext cx="2052398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dirty="0">
                <a:solidFill>
                  <a:schemeClr val="tx1"/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fld id="{70D83D0E-B9D9-9D45-B6A0-94EE7CD1971A}" type="datetime1">
              <a:rPr lang="ko-KR" altLang="en-US" smtClean="0"/>
              <a:t>2020. 10. 13.</a:t>
            </a:fld>
            <a:endParaRPr lang="en-US" altLang="ko-KR" dirty="0"/>
          </a:p>
        </p:txBody>
      </p:sp>
      <p:sp>
        <p:nvSpPr>
          <p:cNvPr id="6" name="내용 개체 틀 23">
            <a:extLst>
              <a:ext uri="{FF2B5EF4-FFF2-40B4-BE49-F238E27FC236}">
                <a16:creationId xmlns="" xmlns:a16="http://schemas.microsoft.com/office/drawing/2014/main" id="{04365A08-41FA-4BDE-A190-FBBADCB00FD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26410" y="6051285"/>
            <a:ext cx="3101567" cy="437396"/>
          </a:xfrm>
          <a:prstGeom prst="rect">
            <a:avLst/>
          </a:prstGeom>
        </p:spPr>
        <p:txBody>
          <a:bodyPr/>
          <a:lstStyle>
            <a:lvl1pPr marL="0" indent="0" algn="l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172244" algn="l"/>
              </a:tabLst>
              <a:defRPr kumimoji="1" lang="en-US" altLang="ko-KR" sz="900" b="1" kern="1200" dirty="0">
                <a:solidFill>
                  <a:schemeClr val="tx1"/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</a:lstStyle>
          <a:p>
            <a:pPr marL="0" lvl="0" indent="0" algn="l" rtl="0" eaLnBrk="0" fontAlgn="base" latinLnBrk="1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</a:pPr>
            <a:r>
              <a:rPr kumimoji="1" lang="ko-KR" altLang="en-US" dirty="0"/>
              <a:t>발표자 이름을 입력하세요</a:t>
            </a:r>
            <a:endParaRPr kumimoji="1" lang="en-US" altLang="ko-KR" dirty="0"/>
          </a:p>
        </p:txBody>
      </p:sp>
      <p:sp>
        <p:nvSpPr>
          <p:cNvPr id="7" name="제목 3">
            <a:extLst>
              <a:ext uri="{FF2B5EF4-FFF2-40B4-BE49-F238E27FC236}">
                <a16:creationId xmlns="" xmlns:a16="http://schemas.microsoft.com/office/drawing/2014/main" id="{C28FD13E-D75C-4D64-9886-746272CC6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643" y="2116882"/>
            <a:ext cx="8274328" cy="856731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kumimoji="1" lang="ko-KR" altLang="en-US" sz="4000" b="1" i="0" kern="0" spc="0" baseline="0" dirty="0">
                <a:solidFill>
                  <a:schemeClr val="tx1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</a:lstStyle>
          <a:p>
            <a:r>
              <a:rPr kumimoji="1" lang="ko-KR" altLang="en-US" dirty="0"/>
              <a:t>표지 제목을 입력하세요</a:t>
            </a:r>
          </a:p>
        </p:txBody>
      </p:sp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  <p:cxnSp>
        <p:nvCxnSpPr>
          <p:cNvPr id="9" name="직선 화살표 연결선 8">
            <a:extLst>
              <a:ext uri="{FF2B5EF4-FFF2-40B4-BE49-F238E27FC236}">
                <a16:creationId xmlns="" xmlns:a16="http://schemas.microsoft.com/office/drawing/2014/main" id="{15E7F19C-1567-4B01-8F96-784F99E99FC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79476" y="6025463"/>
            <a:ext cx="722749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43" y="6109206"/>
            <a:ext cx="663908" cy="1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8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">
            <a:extLst>
              <a:ext uri="{FF2B5EF4-FFF2-40B4-BE49-F238E27FC236}">
                <a16:creationId xmlns:a16="http://schemas.microsoft.com/office/drawing/2014/main" xmlns="" id="{A371ABB3-4375-AC43-9228-D894C5B128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13963" y="478356"/>
            <a:ext cx="6355717" cy="5993089"/>
          </a:xfrm>
          <a:prstGeom prst="rect">
            <a:avLst/>
          </a:prstGeom>
        </p:spPr>
        <p:txBody>
          <a:bodyPr lIns="0" rIns="0"/>
          <a:lstStyle>
            <a:lvl1pPr marL="269875" indent="-269875" algn="l" defTabSz="450000" rtl="0" eaLnBrk="1" fontAlgn="base" latinLnBrk="1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>
                <a:tab pos="703263" algn="l"/>
              </a:tabLst>
              <a:defRPr kumimoji="1" lang="en-US" altLang="ko-KR" sz="1500" b="1" i="0" kern="1200" dirty="0">
                <a:solidFill>
                  <a:srgbClr val="004A52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  <a:lvl2pPr marL="428625" marR="0" indent="-428625" algn="l" defTabSz="4500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100000"/>
              <a:buFont typeface="+mj-lt"/>
              <a:buAutoNum type="romanUcPeriod"/>
              <a:tabLst/>
              <a:defRPr kumimoji="1" lang="ko-KR" altLang="en-US" sz="1800" b="1" spc="0" baseline="0" dirty="0" smtClean="0">
                <a:solidFill>
                  <a:schemeClr val="bg1">
                    <a:lumMod val="50000"/>
                  </a:schemeClr>
                </a:solidFill>
                <a:latin typeface="Noto Sans CJK KR" panose="020B0500000000000000" pitchFamily="34" charset="-128"/>
                <a:ea typeface="Noto Sans CJK KR" panose="020B0500000000000000" pitchFamily="34" charset="-128"/>
                <a:cs typeface="+mn-cs"/>
              </a:defRPr>
            </a:lvl2pPr>
            <a:lvl3pPr marL="381000" indent="0" algn="l" defTabSz="4500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100000"/>
              <a:buFont typeface="+mj-lt"/>
              <a:buNone/>
              <a:tabLst/>
              <a:defRPr kumimoji="1" lang="ko-KR" altLang="en-US" sz="1200" b="1" i="0" spc="0" baseline="0" dirty="0" smtClean="0">
                <a:solidFill>
                  <a:schemeClr val="bg1">
                    <a:lumMod val="50000"/>
                  </a:schemeClr>
                </a:solidFill>
                <a:latin typeface="Noto Sans CJK KR" panose="020B0500000000000000" pitchFamily="34" charset="-128"/>
                <a:ea typeface="Noto Sans CJK KR" panose="020B0500000000000000" pitchFamily="34" charset="-128"/>
                <a:cs typeface="+mn-cs"/>
              </a:defRPr>
            </a:lvl3pPr>
            <a:lvl4pPr marL="360363" indent="-360363" algn="l" defTabSz="4500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100000"/>
              <a:buFont typeface="+mj-lt"/>
              <a:buAutoNum type="romanUcPeriod"/>
              <a:tabLst/>
              <a:defRPr kumimoji="1" lang="ko-KR" altLang="en-US" sz="1800" b="1" spc="0" baseline="0" dirty="0" smtClean="0">
                <a:solidFill>
                  <a:schemeClr val="bg1">
                    <a:lumMod val="50000"/>
                  </a:schemeClr>
                </a:solidFill>
                <a:latin typeface="Noto Sans CJK KR" panose="020B0500000000000000" pitchFamily="34" charset="-128"/>
                <a:ea typeface="Noto Sans CJK KR" panose="020B0500000000000000" pitchFamily="34" charset="-128"/>
                <a:cs typeface="+mn-cs"/>
              </a:defRPr>
            </a:lvl4pPr>
            <a:lvl5pPr marL="0" indent="0" algn="l" defTabSz="4500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100000"/>
              <a:buFont typeface="+mj-lt"/>
              <a:buNone/>
              <a:tabLst/>
              <a:defRPr kumimoji="1" lang="ko-KR" altLang="en-US" sz="1800" b="1" spc="0" baseline="0" dirty="0">
                <a:solidFill>
                  <a:schemeClr val="bg1">
                    <a:lumMod val="50000"/>
                  </a:schemeClr>
                </a:solidFill>
                <a:latin typeface="Noto Sans CJK KR" panose="020B0500000000000000" pitchFamily="34" charset="-128"/>
                <a:ea typeface="Noto Sans CJK KR" panose="020B0500000000000000" pitchFamily="34" charset="-128"/>
                <a:cs typeface="+mn-cs"/>
              </a:defRPr>
            </a:lvl5pPr>
          </a:lstStyle>
          <a:p>
            <a:pPr lvl="0"/>
            <a:r>
              <a:rPr kumimoji="1" lang="ko-KR" altLang="en-US" dirty="0"/>
              <a:t>목차 내용을 입력하세요</a:t>
            </a:r>
            <a:r>
              <a:rPr kumimoji="1" lang="en-US" altLang="ko-KR" dirty="0"/>
              <a:t/>
            </a:r>
            <a:br>
              <a:rPr kumimoji="1" lang="en-US" altLang="ko-KR" dirty="0"/>
            </a:br>
            <a:endParaRPr kumimoji="1" lang="en-US" altLang="ko-KR" dirty="0"/>
          </a:p>
          <a:p>
            <a:pPr lvl="0"/>
            <a:r>
              <a:rPr kumimoji="1" lang="ko-KR" altLang="en-US" dirty="0"/>
              <a:t>목차 내용을 </a:t>
            </a:r>
            <a:r>
              <a:rPr kumimoji="1" lang="ko-KR" altLang="en-US" dirty="0" smtClean="0"/>
              <a:t>입력하세요</a:t>
            </a:r>
            <a:r>
              <a:rPr kumimoji="1" lang="en-US" altLang="ko-KR" dirty="0" smtClean="0"/>
              <a:t/>
            </a:r>
            <a:br>
              <a:rPr kumimoji="1" lang="en-US" altLang="ko-KR" dirty="0" smtClean="0"/>
            </a:br>
            <a:endParaRPr kumimoji="1" lang="en-US" altLang="ko-KR" dirty="0" smtClean="0"/>
          </a:p>
          <a:p>
            <a:pPr lvl="0"/>
            <a:r>
              <a:rPr kumimoji="1" lang="ko-KR" altLang="en-US" dirty="0" smtClean="0"/>
              <a:t>목차 내용을 입력하세요</a:t>
            </a:r>
            <a:r>
              <a:rPr kumimoji="1" lang="en-US" altLang="ko-KR" dirty="0" smtClean="0"/>
              <a:t/>
            </a:r>
            <a:br>
              <a:rPr kumimoji="1" lang="en-US" altLang="ko-KR" dirty="0" smtClean="0"/>
            </a:br>
            <a:endParaRPr kumimoji="1" lang="en-US" altLang="ko-KR" dirty="0" smtClean="0"/>
          </a:p>
          <a:p>
            <a:pPr lvl="0"/>
            <a:r>
              <a:rPr kumimoji="1" lang="ko-KR" altLang="en-US" dirty="0" smtClean="0"/>
              <a:t>목차 </a:t>
            </a:r>
            <a:r>
              <a:rPr kumimoji="1" lang="ko-KR" altLang="en-US" dirty="0"/>
              <a:t>내용을 입력하세요</a:t>
            </a:r>
            <a:r>
              <a:rPr kumimoji="1" lang="en-US" altLang="ko-KR" dirty="0"/>
              <a:t/>
            </a:r>
            <a:br>
              <a:rPr kumimoji="1" lang="en-US" altLang="ko-KR" dirty="0"/>
            </a:br>
            <a:endParaRPr kumimoji="1" lang="en-US" altLang="ko-KR" dirty="0"/>
          </a:p>
          <a:p>
            <a:pPr lvl="0"/>
            <a:endParaRPr kumimoji="1"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520069"/>
            <a:ext cx="237067" cy="632178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="" xmlns:a16="http://schemas.microsoft.com/office/drawing/2014/main" id="{D838E1A5-88CA-F84F-89A7-9D35B925269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20000" y="520069"/>
            <a:ext cx="6192000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00485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310903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55" userDrawn="1">
          <p15:clr>
            <a:srgbClr val="FBAE40"/>
          </p15:clr>
        </p15:guide>
        <p15:guide id="2" pos="272" userDrawn="1">
          <p15:clr>
            <a:srgbClr val="FBAE40"/>
          </p15:clr>
        </p15:guide>
        <p15:guide id="3" pos="2903" userDrawn="1">
          <p15:clr>
            <a:srgbClr val="FBAE40"/>
          </p15:clr>
        </p15:guide>
        <p15:guide id="4" orient="horz" pos="40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장표지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3">
            <a:extLst>
              <a:ext uri="{FF2B5EF4-FFF2-40B4-BE49-F238E27FC236}">
                <a16:creationId xmlns="" xmlns:a16="http://schemas.microsoft.com/office/drawing/2014/main" id="{B647A9D1-E86A-40F2-B9D9-8CB256F963B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946400" y="1698791"/>
            <a:ext cx="4735367" cy="4413950"/>
          </a:xfrm>
          <a:prstGeom prst="rect">
            <a:avLst/>
          </a:prstGeom>
          <a:noFill/>
        </p:spPr>
        <p:txBody>
          <a:bodyPr/>
          <a:lstStyle>
            <a:lvl1pPr marL="381000" indent="-381000" algn="l" defTabSz="450000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None/>
              <a:tabLst>
                <a:tab pos="444500" algn="l"/>
              </a:tabLst>
              <a:defRPr kumimoji="1" lang="en-US" altLang="ko-KR" sz="1500" b="1" i="0" kern="1200" baseline="0">
                <a:solidFill>
                  <a:schemeClr val="tx1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</a:lstStyle>
          <a:p>
            <a:pPr>
              <a:tabLst>
                <a:tab pos="889000" algn="l"/>
              </a:tabLst>
              <a:defRPr/>
            </a:pPr>
            <a:r>
              <a:rPr lang="en-US" altLang="ko-KR" dirty="0"/>
              <a:t>1.1.	</a:t>
            </a:r>
            <a:r>
              <a:rPr lang="ko-KR" altLang="en-US" dirty="0" err="1"/>
              <a:t>하위목차</a:t>
            </a:r>
            <a:r>
              <a:rPr lang="ko-KR" altLang="en-US" dirty="0"/>
              <a:t> 내용을 입력하세요</a:t>
            </a:r>
            <a:endParaRPr lang="en-US" altLang="ko-KR" dirty="0"/>
          </a:p>
          <a:p>
            <a:pPr>
              <a:tabLst>
                <a:tab pos="889000" algn="l"/>
              </a:tabLst>
              <a:defRPr/>
            </a:pPr>
            <a:r>
              <a:rPr lang="en-US" altLang="ko-KR" dirty="0"/>
              <a:t>1.2.	</a:t>
            </a:r>
            <a:r>
              <a:rPr lang="ko-KR" altLang="en-US" dirty="0" err="1"/>
              <a:t>하위목차</a:t>
            </a:r>
            <a:r>
              <a:rPr lang="ko-KR" altLang="en-US" dirty="0"/>
              <a:t> 내용을 입력하세요</a:t>
            </a:r>
            <a:endParaRPr lang="en-US" altLang="ko-KR" dirty="0"/>
          </a:p>
          <a:p>
            <a:pPr>
              <a:tabLst>
                <a:tab pos="889000" algn="l"/>
              </a:tabLst>
              <a:defRPr/>
            </a:pPr>
            <a:r>
              <a:rPr lang="en-US" altLang="ko-KR" dirty="0"/>
              <a:t>1.3.	</a:t>
            </a:r>
            <a:r>
              <a:rPr lang="ko-KR" altLang="en-US" dirty="0" err="1"/>
              <a:t>하위목차</a:t>
            </a:r>
            <a:r>
              <a:rPr lang="ko-KR" altLang="en-US" dirty="0"/>
              <a:t> 내용을 입력하세요</a:t>
            </a:r>
            <a:endParaRPr lang="en-US" altLang="ko-KR" dirty="0"/>
          </a:p>
          <a:p>
            <a:pPr>
              <a:tabLst>
                <a:tab pos="889000" algn="l"/>
              </a:tabLst>
              <a:defRPr/>
            </a:pPr>
            <a:r>
              <a:rPr lang="en-US" altLang="ko-KR" dirty="0"/>
              <a:t>1.4.	</a:t>
            </a:r>
            <a:r>
              <a:rPr lang="ko-KR" altLang="en-US" dirty="0" err="1"/>
              <a:t>하위목차</a:t>
            </a:r>
            <a:r>
              <a:rPr lang="ko-KR" altLang="en-US" dirty="0"/>
              <a:t> 내용을 입력하세요</a:t>
            </a:r>
            <a:endParaRPr lang="en-US" altLang="ko-KR" dirty="0"/>
          </a:p>
        </p:txBody>
      </p:sp>
      <p:sp>
        <p:nvSpPr>
          <p:cNvPr id="8" name="내용 개체 틀 23">
            <a:extLst>
              <a:ext uri="{FF2B5EF4-FFF2-40B4-BE49-F238E27FC236}">
                <a16:creationId xmlns="" xmlns:a16="http://schemas.microsoft.com/office/drawing/2014/main" id="{9B4CDCDE-8E42-49D6-8F5F-F1FD182A971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81767" y="1706162"/>
            <a:ext cx="1032465" cy="4413510"/>
          </a:xfrm>
          <a:prstGeom prst="rect">
            <a:avLst/>
          </a:prstGeom>
        </p:spPr>
        <p:txBody>
          <a:bodyPr/>
          <a:lstStyle>
            <a:lvl1pPr marL="0" marR="0" indent="0" algn="l" defTabSz="450000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>
                <a:tab pos="349200" algn="l"/>
                <a:tab pos="360000" algn="l"/>
              </a:tabLst>
              <a:defRPr kumimoji="1" lang="en-US" altLang="ko-KR" sz="1500" b="0" i="0" kern="1200" spc="0" dirty="0">
                <a:solidFill>
                  <a:schemeClr val="tx1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cs typeface="+mn-cs"/>
              </a:defRPr>
            </a:lvl1pPr>
          </a:lstStyle>
          <a:p>
            <a:r>
              <a:rPr kumimoji="1" lang="en-US" altLang="ko-KR" dirty="0">
                <a:solidFill>
                  <a:schemeClr val="tx1"/>
                </a:solidFill>
              </a:rPr>
              <a:t>p.00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p.00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p.00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p.00</a:t>
            </a:r>
            <a:endParaRPr lang="ko-KR" altLang="en-US" dirty="0">
              <a:solidFill>
                <a:schemeClr val="tx1"/>
              </a:solidFill>
            </a:endParaRPr>
          </a:p>
          <a:p>
            <a:endParaRPr kumimoji="1" lang="ko-KR" altLang="en-US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="" xmlns:a16="http://schemas.microsoft.com/office/drawing/2014/main" id="{6DB512A6-7189-46E0-A282-3553FE5575FF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2520000" y="1711970"/>
            <a:ext cx="6192000" cy="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520069"/>
            <a:ext cx="237067" cy="632178"/>
          </a:xfrm>
          <a:prstGeom prst="rect">
            <a:avLst/>
          </a:prstGeom>
        </p:spPr>
      </p:pic>
      <p:sp>
        <p:nvSpPr>
          <p:cNvPr id="14" name="제목 2"/>
          <p:cNvSpPr>
            <a:spLocks noGrp="1"/>
          </p:cNvSpPr>
          <p:nvPr>
            <p:ph type="title" hasCustomPrompt="1"/>
          </p:nvPr>
        </p:nvSpPr>
        <p:spPr>
          <a:xfrm>
            <a:off x="2520000" y="698124"/>
            <a:ext cx="6192000" cy="28528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2000">
                <a:solidFill>
                  <a:srgbClr val="004851"/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defRPr>
            </a:lvl1pPr>
          </a:lstStyle>
          <a:p>
            <a:r>
              <a:rPr lang="ko-KR" altLang="en-US" dirty="0" smtClean="0"/>
              <a:t>제목 텍스트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Bold 20pt</a:t>
            </a:r>
            <a:endParaRPr lang="ko-KR" altLang="en-US" sz="18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="" xmlns:a16="http://schemas.microsoft.com/office/drawing/2014/main" id="{D838E1A5-88CA-F84F-89A7-9D35B925269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20000" y="520069"/>
            <a:ext cx="6192000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00485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280921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내지_세로 2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5281904" y="0"/>
            <a:ext cx="3862095" cy="68580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내용 개체 틀 6">
            <a:extLst>
              <a:ext uri="{FF2B5EF4-FFF2-40B4-BE49-F238E27FC236}">
                <a16:creationId xmlns="" xmlns:a16="http://schemas.microsoft.com/office/drawing/2014/main" id="{3834425A-20AF-4BAA-A4F4-A52FF8DCDE77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31800" y="1372919"/>
            <a:ext cx="4644000" cy="52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="" xmlns:a16="http://schemas.microsoft.com/office/drawing/2014/main" id="{D838E1A5-88CA-F84F-89A7-9D35B925269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39425" y="426933"/>
            <a:ext cx="4680000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rgbClr val="004851"/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6509" y="82861"/>
            <a:ext cx="118800" cy="316800"/>
          </a:xfrm>
          <a:prstGeom prst="rect">
            <a:avLst/>
          </a:prstGeom>
          <a:ln>
            <a:noFill/>
          </a:ln>
        </p:spPr>
      </p:pic>
      <p:sp>
        <p:nvSpPr>
          <p:cNvPr id="14" name="텍스트 개체 틀 21"/>
          <p:cNvSpPr>
            <a:spLocks noGrp="1"/>
          </p:cNvSpPr>
          <p:nvPr>
            <p:ph type="body" sz="quarter" idx="36" hasCustomPrompt="1"/>
          </p:nvPr>
        </p:nvSpPr>
        <p:spPr>
          <a:xfrm>
            <a:off x="441325" y="763880"/>
            <a:ext cx="8280000" cy="564454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헤드 메시지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Regular 12pt / </a:t>
            </a:r>
            <a:r>
              <a:rPr lang="ko-KR" altLang="en-US" dirty="0" smtClean="0"/>
              <a:t>폰트의 사이즈는 텍스트의 양에 따라 </a:t>
            </a:r>
            <a:r>
              <a:rPr lang="en-US" altLang="ko-KR" dirty="0" smtClean="0"/>
              <a:t>11~14pt </a:t>
            </a:r>
            <a:r>
              <a:rPr lang="ko-KR" altLang="en-US" dirty="0" smtClean="0"/>
              <a:t>사이에서 사용</a:t>
            </a:r>
            <a:endParaRPr lang="en-US" altLang="ko-KR" dirty="0" smtClean="0"/>
          </a:p>
        </p:txBody>
      </p:sp>
      <p:sp>
        <p:nvSpPr>
          <p:cNvPr id="15" name="텍스트 개체 틀 5"/>
          <p:cNvSpPr>
            <a:spLocks noGrp="1"/>
          </p:cNvSpPr>
          <p:nvPr>
            <p:ph type="body" sz="quarter" idx="38" hasCustomPrompt="1"/>
          </p:nvPr>
        </p:nvSpPr>
        <p:spPr>
          <a:xfrm>
            <a:off x="441325" y="270683"/>
            <a:ext cx="8270875" cy="103956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>
                    <a:lumMod val="6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상위목록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중간목록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하위목록 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현재목록</a:t>
            </a:r>
            <a:endParaRPr lang="ko-KR" altLang="en-US" dirty="0"/>
          </a:p>
        </p:txBody>
      </p:sp>
      <p:sp>
        <p:nvSpPr>
          <p:cNvPr id="17" name="슬라이드 번호 개체 틀 505">
            <a:extLst>
              <a:ext uri="{FF2B5EF4-FFF2-40B4-BE49-F238E27FC236}">
                <a16:creationId xmlns="" xmlns:a16="http://schemas.microsoft.com/office/drawing/2014/main" id="{4C8CACD7-5D0E-CF4E-BB6D-DED2A85C9B20}"/>
              </a:ext>
            </a:extLst>
          </p:cNvPr>
          <p:cNvSpPr txBox="1">
            <a:spLocks/>
          </p:cNvSpPr>
          <p:nvPr userDrawn="1"/>
        </p:nvSpPr>
        <p:spPr>
          <a:xfrm>
            <a:off x="8343220" y="6655668"/>
            <a:ext cx="402072" cy="365125"/>
          </a:xfrm>
          <a:prstGeom prst="rect">
            <a:avLst/>
          </a:prstGeom>
        </p:spPr>
        <p:txBody>
          <a:bodyPr vert="horz" lIns="45720" tIns="0" rIns="45720" bIns="22860" rtlCol="0" anchor="t"/>
          <a:lstStyle>
            <a:defPPr>
              <a:defRPr lang="en-US"/>
            </a:defPPr>
            <a:lvl1pPr marL="0" algn="r" defTabSz="457200" rtl="0" eaLnBrk="1" latinLnBrk="0" hangingPunct="1">
              <a:defRPr kumimoji="1" lang="en-US" altLang="ko-KR" sz="1200" b="1" kern="0" smtClean="0">
                <a:solidFill>
                  <a:schemeClr val="tx2"/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fld id="{2DC8041C-ECE5-2B4B-9BE1-90E0CF7783C8}" type="slidenum">
              <a:rPr lang="en-US" altLang="ko-KR" sz="900" smtClean="0">
                <a:solidFill>
                  <a:srgbClr val="004851"/>
                </a:solidFill>
              </a:rPr>
              <a:pPr>
                <a:lnSpc>
                  <a:spcPct val="120000"/>
                </a:lnSpc>
              </a:pPr>
              <a:t>‹#›</a:t>
            </a:fld>
            <a:endParaRPr lang="ko-KR" altLang="en-US" sz="900" dirty="0">
              <a:solidFill>
                <a:srgbClr val="004851"/>
              </a:solidFill>
            </a:endParaRPr>
          </a:p>
        </p:txBody>
      </p:sp>
      <p:sp>
        <p:nvSpPr>
          <p:cNvPr id="18" name="제목 2"/>
          <p:cNvSpPr>
            <a:spLocks noGrp="1"/>
          </p:cNvSpPr>
          <p:nvPr>
            <p:ph type="title" hasCustomPrompt="1"/>
          </p:nvPr>
        </p:nvSpPr>
        <p:spPr>
          <a:xfrm>
            <a:off x="441325" y="510107"/>
            <a:ext cx="8280000" cy="224685"/>
          </a:xfrm>
          <a:prstGeom prst="rect">
            <a:avLst/>
          </a:prstGeom>
        </p:spPr>
        <p:txBody>
          <a:bodyPr lIns="0" tIns="0">
            <a:noAutofit/>
          </a:bodyPr>
          <a:lstStyle>
            <a:lvl1pPr>
              <a:defRPr sz="1800">
                <a:solidFill>
                  <a:srgbClr val="004851"/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defRPr>
            </a:lvl1pPr>
          </a:lstStyle>
          <a:p>
            <a:r>
              <a:rPr lang="ko-KR" altLang="en-US" dirty="0" smtClean="0"/>
              <a:t>제목 텍스트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Bold 18pt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3825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_세로 2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>
            <a:extLst>
              <a:ext uri="{FF2B5EF4-FFF2-40B4-BE49-F238E27FC236}">
                <a16:creationId xmlns="" xmlns:a16="http://schemas.microsoft.com/office/drawing/2014/main" id="{3834425A-20AF-4BAA-A4F4-A52FF8DCDE77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31800" y="1372919"/>
            <a:ext cx="4068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sp>
        <p:nvSpPr>
          <p:cNvPr id="13" name="내용 개체 틀 6">
            <a:extLst>
              <a:ext uri="{FF2B5EF4-FFF2-40B4-BE49-F238E27FC236}">
                <a16:creationId xmlns="" xmlns:a16="http://schemas.microsoft.com/office/drawing/2014/main" id="{3834425A-20AF-4BAA-A4F4-A52FF8DCDE7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4653325" y="1372919"/>
            <a:ext cx="4068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sp>
        <p:nvSpPr>
          <p:cNvPr id="11" name="내용 개체 틀 6">
            <a:extLst>
              <a:ext uri="{FF2B5EF4-FFF2-40B4-BE49-F238E27FC236}">
                <a16:creationId xmlns="" xmlns:a16="http://schemas.microsoft.com/office/drawing/2014/main" id="{3834425A-20AF-4BAA-A4F4-A52FF8DCDE77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431800" y="4072919"/>
            <a:ext cx="4068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sp>
        <p:nvSpPr>
          <p:cNvPr id="12" name="내용 개체 틀 6">
            <a:extLst>
              <a:ext uri="{FF2B5EF4-FFF2-40B4-BE49-F238E27FC236}">
                <a16:creationId xmlns="" xmlns:a16="http://schemas.microsoft.com/office/drawing/2014/main" id="{3834425A-20AF-4BAA-A4F4-A52FF8DCDE7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653325" y="4072919"/>
            <a:ext cx="4068000" cy="25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sp>
        <p:nvSpPr>
          <p:cNvPr id="15" name="슬라이드 번호 개체 틀 505">
            <a:extLst>
              <a:ext uri="{FF2B5EF4-FFF2-40B4-BE49-F238E27FC236}">
                <a16:creationId xmlns="" xmlns:a16="http://schemas.microsoft.com/office/drawing/2014/main" id="{4C8CACD7-5D0E-CF4E-BB6D-DED2A85C9B20}"/>
              </a:ext>
            </a:extLst>
          </p:cNvPr>
          <p:cNvSpPr txBox="1">
            <a:spLocks/>
          </p:cNvSpPr>
          <p:nvPr userDrawn="1"/>
        </p:nvSpPr>
        <p:spPr>
          <a:xfrm>
            <a:off x="8343220" y="6655669"/>
            <a:ext cx="402072" cy="202332"/>
          </a:xfrm>
          <a:prstGeom prst="rect">
            <a:avLst/>
          </a:prstGeom>
        </p:spPr>
        <p:txBody>
          <a:bodyPr vert="horz" lIns="45720" tIns="0" rIns="45720" bIns="22860" rtlCol="0" anchor="t"/>
          <a:lstStyle>
            <a:defPPr>
              <a:defRPr lang="en-US"/>
            </a:defPPr>
            <a:lvl1pPr marL="0" algn="r" defTabSz="457200" rtl="0" eaLnBrk="1" latinLnBrk="0" hangingPunct="1">
              <a:defRPr kumimoji="1" lang="en-US" altLang="ko-KR" sz="1200" b="1" kern="0" smtClean="0">
                <a:solidFill>
                  <a:schemeClr val="tx2"/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fld id="{2DC8041C-ECE5-2B4B-9BE1-90E0CF7783C8}" type="slidenum">
              <a:rPr lang="en-US" altLang="ko-KR" sz="900" smtClean="0">
                <a:solidFill>
                  <a:srgbClr val="004851"/>
                </a:solidFill>
              </a:rPr>
              <a:pPr>
                <a:lnSpc>
                  <a:spcPct val="120000"/>
                </a:lnSpc>
              </a:pPr>
              <a:t>‹#›</a:t>
            </a:fld>
            <a:endParaRPr lang="ko-KR" altLang="en-US" sz="900" dirty="0">
              <a:solidFill>
                <a:srgbClr val="004851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6509" y="82861"/>
            <a:ext cx="118800" cy="316800"/>
          </a:xfrm>
          <a:prstGeom prst="rect">
            <a:avLst/>
          </a:prstGeom>
          <a:ln>
            <a:noFill/>
          </a:ln>
        </p:spPr>
      </p:pic>
      <p:sp>
        <p:nvSpPr>
          <p:cNvPr id="18" name="텍스트 개체 틀 21"/>
          <p:cNvSpPr>
            <a:spLocks noGrp="1"/>
          </p:cNvSpPr>
          <p:nvPr>
            <p:ph type="body" sz="quarter" idx="36" hasCustomPrompt="1"/>
          </p:nvPr>
        </p:nvSpPr>
        <p:spPr>
          <a:xfrm>
            <a:off x="441325" y="763880"/>
            <a:ext cx="8280000" cy="564454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헤드 메시지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Regular 12pt / </a:t>
            </a:r>
            <a:r>
              <a:rPr lang="ko-KR" altLang="en-US" dirty="0" smtClean="0"/>
              <a:t>폰트의 사이즈는 텍스트의 양에 따라 </a:t>
            </a:r>
            <a:r>
              <a:rPr lang="en-US" altLang="ko-KR" dirty="0" smtClean="0"/>
              <a:t>11~14pt </a:t>
            </a:r>
            <a:r>
              <a:rPr lang="ko-KR" altLang="en-US" dirty="0" smtClean="0"/>
              <a:t>사이에서 사용</a:t>
            </a:r>
            <a:endParaRPr lang="en-US" altLang="ko-KR" dirty="0" smtClean="0"/>
          </a:p>
        </p:txBody>
      </p:sp>
      <p:sp>
        <p:nvSpPr>
          <p:cNvPr id="19" name="텍스트 개체 틀 5"/>
          <p:cNvSpPr>
            <a:spLocks noGrp="1"/>
          </p:cNvSpPr>
          <p:nvPr>
            <p:ph type="body" sz="quarter" idx="43" hasCustomPrompt="1"/>
          </p:nvPr>
        </p:nvSpPr>
        <p:spPr>
          <a:xfrm>
            <a:off x="441325" y="270683"/>
            <a:ext cx="8270875" cy="103956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>
                    <a:lumMod val="6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상위목록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중간목록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하위목록 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현재목록</a:t>
            </a:r>
            <a:endParaRPr lang="ko-KR" altLang="en-US" dirty="0"/>
          </a:p>
        </p:txBody>
      </p:sp>
      <p:sp>
        <p:nvSpPr>
          <p:cNvPr id="20" name="제목 2"/>
          <p:cNvSpPr>
            <a:spLocks noGrp="1"/>
          </p:cNvSpPr>
          <p:nvPr>
            <p:ph type="title" hasCustomPrompt="1"/>
          </p:nvPr>
        </p:nvSpPr>
        <p:spPr>
          <a:xfrm>
            <a:off x="441325" y="510107"/>
            <a:ext cx="8280000" cy="224685"/>
          </a:xfrm>
          <a:prstGeom prst="rect">
            <a:avLst/>
          </a:prstGeom>
        </p:spPr>
        <p:txBody>
          <a:bodyPr lIns="0" tIns="0">
            <a:noAutofit/>
          </a:bodyPr>
          <a:lstStyle>
            <a:lvl1pPr>
              <a:defRPr sz="1800">
                <a:solidFill>
                  <a:srgbClr val="004851"/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defRPr>
            </a:lvl1pPr>
          </a:lstStyle>
          <a:p>
            <a:r>
              <a:rPr lang="ko-KR" altLang="en-US" dirty="0" smtClean="0"/>
              <a:t>제목 텍스트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Bold 18pt</a:t>
            </a:r>
            <a:endParaRPr lang="ko-KR" altLang="en-US" sz="1800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="" xmlns:a16="http://schemas.microsoft.com/office/drawing/2014/main" id="{D838E1A5-88CA-F84F-89A7-9D35B925269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39425" y="426933"/>
            <a:ext cx="828048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rgbClr val="00485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403227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표지_배색형B_회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8FDD5C46-6806-47DD-B827-E5CA6A149C62}"/>
              </a:ext>
            </a:extLst>
          </p:cNvPr>
          <p:cNvSpPr/>
          <p:nvPr userDrawn="1"/>
        </p:nvSpPr>
        <p:spPr>
          <a:xfrm>
            <a:off x="0" y="1628775"/>
            <a:ext cx="9144000" cy="5229372"/>
          </a:xfrm>
          <a:prstGeom prst="rect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50" dirty="0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="" xmlns:a16="http://schemas.microsoft.com/office/drawing/2014/main" id="{27887EB7-D5D5-4162-A507-A5A500A0D87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86362" y="6025463"/>
            <a:ext cx="7200000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269747DE-B95A-4983-9029-17721AE41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6" y="6008529"/>
            <a:ext cx="972000" cy="152955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642534" y="3640337"/>
            <a:ext cx="5858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End of Document</a:t>
            </a:r>
            <a:endParaRPr lang="ko-KR" altLang="en-US" sz="2000" dirty="0">
              <a:solidFill>
                <a:schemeClr val="bg1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7091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표지_배색형B_분홍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8FDD5C46-6806-47DD-B827-E5CA6A149C62}"/>
              </a:ext>
            </a:extLst>
          </p:cNvPr>
          <p:cNvSpPr/>
          <p:nvPr userDrawn="1"/>
        </p:nvSpPr>
        <p:spPr>
          <a:xfrm>
            <a:off x="0" y="1628775"/>
            <a:ext cx="9144000" cy="5229372"/>
          </a:xfrm>
          <a:prstGeom prst="rect">
            <a:avLst/>
          </a:prstGeom>
          <a:solidFill>
            <a:srgbClr val="F3A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  <p:cxnSp>
        <p:nvCxnSpPr>
          <p:cNvPr id="9" name="직선 화살표 연결선 8">
            <a:extLst>
              <a:ext uri="{FF2B5EF4-FFF2-40B4-BE49-F238E27FC236}">
                <a16:creationId xmlns="" xmlns:a16="http://schemas.microsoft.com/office/drawing/2014/main" id="{27887EB7-D5D5-4162-A507-A5A500A0D87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86362" y="6025463"/>
            <a:ext cx="7200000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269747DE-B95A-4983-9029-17721AE41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366" y="6008529"/>
            <a:ext cx="972000" cy="152955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642534" y="3640337"/>
            <a:ext cx="5858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End of Document</a:t>
            </a:r>
            <a:endParaRPr lang="ko-KR" altLang="en-US" sz="2000" dirty="0">
              <a:solidFill>
                <a:schemeClr val="bg1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2621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표지_배색형B_흰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그림 197">
            <a:extLst>
              <a:ext uri="{FF2B5EF4-FFF2-40B4-BE49-F238E27FC236}">
                <a16:creationId xmlns="" xmlns:a16="http://schemas.microsoft.com/office/drawing/2014/main" id="{307BDEF8-5313-4D97-99DB-45FF4509E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367" y="705261"/>
            <a:ext cx="964000" cy="504000"/>
          </a:xfrm>
          <a:prstGeom prst="rect">
            <a:avLst/>
          </a:prstGeom>
        </p:spPr>
      </p:pic>
      <p:cxnSp>
        <p:nvCxnSpPr>
          <p:cNvPr id="12" name="직선 화살표 연결선 11">
            <a:extLst>
              <a:ext uri="{FF2B5EF4-FFF2-40B4-BE49-F238E27FC236}">
                <a16:creationId xmlns="" xmlns:a16="http://schemas.microsoft.com/office/drawing/2014/main" id="{27887EB7-D5D5-4162-A507-A5A500A0D87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486362" y="6025463"/>
            <a:ext cx="7200000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269747DE-B95A-4983-9029-17721AE416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-40000" contrast="-20000"/>
          </a:blip>
          <a:stretch>
            <a:fillRect/>
          </a:stretch>
        </p:blipFill>
        <p:spPr>
          <a:xfrm>
            <a:off x="439366" y="6008529"/>
            <a:ext cx="972000" cy="15295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642534" y="3211662"/>
            <a:ext cx="5858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End of Document</a:t>
            </a:r>
            <a:endParaRPr lang="ko-KR" altLang="en-US" sz="2000" dirty="0">
              <a:solidFill>
                <a:schemeClr val="bg1">
                  <a:lumMod val="50000"/>
                </a:schemeClr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9798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_1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내용 개체 틀 6">
            <a:extLst>
              <a:ext uri="{FF2B5EF4-FFF2-40B4-BE49-F238E27FC236}">
                <a16:creationId xmlns="" xmlns:a16="http://schemas.microsoft.com/office/drawing/2014/main" id="{40D6895C-9479-9648-8B5F-2F59DB613755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31800" y="1372920"/>
            <a:ext cx="8280000" cy="52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/>
          <a:lstStyle>
            <a:lvl1pPr marL="179414" marR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 kumimoji="1" lang="ko-KR" altLang="en-US" sz="700" b="0" i="0" kern="1200" spc="0" dirty="0">
                <a:solidFill>
                  <a:schemeClr val="tx1"/>
                </a:solidFill>
                <a:latin typeface="Noto Sans CJK KR Medium" panose="020B0500000000000000" pitchFamily="34" charset="-128"/>
                <a:ea typeface="Noto Sans CJK KR Medium" panose="020B0500000000000000" pitchFamily="34" charset="-128"/>
                <a:cs typeface="+mn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179414" marR="0" lvl="0" indent="-179414" algn="l" defTabSz="914400" rtl="0" eaLnBrk="1" fontAlgn="base" latinLnBrk="1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Tx/>
              <a:buNone/>
              <a:tabLst/>
            </a:pPr>
            <a:r>
              <a:rPr kumimoji="1" lang="ko-KR" altLang="en-US" dirty="0"/>
              <a:t>해당 영역에</a:t>
            </a:r>
            <a:r>
              <a:rPr kumimoji="1" lang="en-US" altLang="ko-KR" dirty="0"/>
              <a:t> </a:t>
            </a:r>
            <a:r>
              <a:rPr kumimoji="1" lang="ko-KR" altLang="en-US" dirty="0"/>
              <a:t>그림</a:t>
            </a:r>
            <a:r>
              <a:rPr kumimoji="1" lang="en-US" altLang="ko-KR" dirty="0"/>
              <a:t>/</a:t>
            </a:r>
            <a:r>
              <a:rPr kumimoji="1" lang="ko-KR" altLang="en-US" dirty="0"/>
              <a:t>표</a:t>
            </a:r>
            <a:r>
              <a:rPr kumimoji="1" lang="en-US" altLang="ko-KR" dirty="0"/>
              <a:t>/</a:t>
            </a:r>
            <a:r>
              <a:rPr kumimoji="1" lang="ko-KR" altLang="en-US" dirty="0"/>
              <a:t>다이어그램을 입력하세요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  <a:r>
              <a:rPr kumimoji="1" lang="ko-KR" altLang="en-US" dirty="0" smtClean="0"/>
              <a:t>        </a:t>
            </a:r>
            <a:endParaRPr kumimoji="1"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6509" y="82861"/>
            <a:ext cx="118800" cy="316800"/>
          </a:xfrm>
          <a:prstGeom prst="rect">
            <a:avLst/>
          </a:prstGeom>
          <a:ln>
            <a:noFill/>
          </a:ln>
        </p:spPr>
      </p:pic>
      <p:sp>
        <p:nvSpPr>
          <p:cNvPr id="15" name="텍스트 개체 틀 21"/>
          <p:cNvSpPr>
            <a:spLocks noGrp="1"/>
          </p:cNvSpPr>
          <p:nvPr>
            <p:ph type="body" sz="quarter" idx="36" hasCustomPrompt="1"/>
          </p:nvPr>
        </p:nvSpPr>
        <p:spPr>
          <a:xfrm>
            <a:off x="441325" y="763880"/>
            <a:ext cx="8280000" cy="564454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헤드 메시지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Regular 12pt / </a:t>
            </a:r>
            <a:r>
              <a:rPr lang="ko-KR" altLang="en-US" dirty="0" smtClean="0"/>
              <a:t>폰트의 사이즈는 텍스트의 양에 따라 </a:t>
            </a:r>
            <a:r>
              <a:rPr lang="en-US" altLang="ko-KR" dirty="0" smtClean="0"/>
              <a:t>11~14pt </a:t>
            </a:r>
            <a:r>
              <a:rPr lang="ko-KR" altLang="en-US" dirty="0" smtClean="0"/>
              <a:t>사이에서 사용</a:t>
            </a:r>
            <a:endParaRPr lang="en-US" altLang="ko-KR" dirty="0" smtClean="0"/>
          </a:p>
        </p:txBody>
      </p:sp>
      <p:sp>
        <p:nvSpPr>
          <p:cNvPr id="10" name="텍스트 개체 틀 5"/>
          <p:cNvSpPr>
            <a:spLocks noGrp="1"/>
          </p:cNvSpPr>
          <p:nvPr>
            <p:ph type="body" sz="quarter" idx="38" hasCustomPrompt="1"/>
          </p:nvPr>
        </p:nvSpPr>
        <p:spPr>
          <a:xfrm>
            <a:off x="441325" y="270683"/>
            <a:ext cx="8270875" cy="103956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>
                    <a:lumMod val="65000"/>
                  </a:schemeClr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lvl="0"/>
            <a:r>
              <a:rPr lang="ko-KR" altLang="en-US" dirty="0" smtClean="0"/>
              <a:t>상위목록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중간목록  </a:t>
            </a:r>
            <a:r>
              <a:rPr lang="en-US" altLang="ko-KR" dirty="0" smtClean="0"/>
              <a:t>&gt;  </a:t>
            </a:r>
            <a:r>
              <a:rPr lang="ko-KR" altLang="en-US" dirty="0" smtClean="0"/>
              <a:t>하위목록 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현재목록</a:t>
            </a:r>
            <a:endParaRPr lang="ko-KR" altLang="en-US" dirty="0"/>
          </a:p>
        </p:txBody>
      </p:sp>
      <p:sp>
        <p:nvSpPr>
          <p:cNvPr id="16" name="슬라이드 번호 개체 틀 505">
            <a:extLst>
              <a:ext uri="{FF2B5EF4-FFF2-40B4-BE49-F238E27FC236}">
                <a16:creationId xmlns="" xmlns:a16="http://schemas.microsoft.com/office/drawing/2014/main" id="{4C8CACD7-5D0E-CF4E-BB6D-DED2A85C9B20}"/>
              </a:ext>
            </a:extLst>
          </p:cNvPr>
          <p:cNvSpPr txBox="1">
            <a:spLocks/>
          </p:cNvSpPr>
          <p:nvPr userDrawn="1"/>
        </p:nvSpPr>
        <p:spPr>
          <a:xfrm>
            <a:off x="8343220" y="6655668"/>
            <a:ext cx="402072" cy="365125"/>
          </a:xfrm>
          <a:prstGeom prst="rect">
            <a:avLst/>
          </a:prstGeom>
        </p:spPr>
        <p:txBody>
          <a:bodyPr vert="horz" lIns="45720" tIns="0" rIns="45720" bIns="22860" rtlCol="0" anchor="t"/>
          <a:lstStyle>
            <a:defPPr>
              <a:defRPr lang="en-US"/>
            </a:defPPr>
            <a:lvl1pPr marL="0" algn="r" defTabSz="457200" rtl="0" eaLnBrk="1" latinLnBrk="0" hangingPunct="1">
              <a:defRPr kumimoji="1" lang="en-US" altLang="ko-KR" sz="1200" b="1" kern="0" smtClean="0">
                <a:solidFill>
                  <a:schemeClr val="tx2"/>
                </a:solidFill>
                <a:latin typeface="Noto Sans CJK KR Medium" pitchFamily="34" charset="-127"/>
                <a:ea typeface="Noto Sans CJK KR Medium" pitchFamily="34" charset="-127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fld id="{2DC8041C-ECE5-2B4B-9BE1-90E0CF7783C8}" type="slidenum">
              <a:rPr lang="en-US" altLang="ko-KR" sz="900" smtClean="0">
                <a:solidFill>
                  <a:srgbClr val="004851"/>
                </a:solidFill>
              </a:rPr>
              <a:pPr>
                <a:lnSpc>
                  <a:spcPct val="120000"/>
                </a:lnSpc>
              </a:pPr>
              <a:t>‹#›</a:t>
            </a:fld>
            <a:endParaRPr lang="ko-KR" altLang="en-US" sz="900" dirty="0">
              <a:solidFill>
                <a:srgbClr val="004851"/>
              </a:solidFill>
            </a:endParaRPr>
          </a:p>
        </p:txBody>
      </p:sp>
      <p:sp>
        <p:nvSpPr>
          <p:cNvPr id="17" name="제목 2"/>
          <p:cNvSpPr>
            <a:spLocks noGrp="1"/>
          </p:cNvSpPr>
          <p:nvPr>
            <p:ph type="title" hasCustomPrompt="1"/>
          </p:nvPr>
        </p:nvSpPr>
        <p:spPr>
          <a:xfrm>
            <a:off x="441325" y="510107"/>
            <a:ext cx="8280000" cy="224685"/>
          </a:xfrm>
          <a:prstGeom prst="rect">
            <a:avLst/>
          </a:prstGeom>
        </p:spPr>
        <p:txBody>
          <a:bodyPr lIns="0" tIns="0">
            <a:noAutofit/>
          </a:bodyPr>
          <a:lstStyle>
            <a:lvl1pPr>
              <a:defRPr sz="1800">
                <a:solidFill>
                  <a:srgbClr val="004851"/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defRPr>
            </a:lvl1pPr>
          </a:lstStyle>
          <a:p>
            <a:r>
              <a:rPr lang="ko-KR" altLang="en-US" dirty="0" smtClean="0"/>
              <a:t>제목 텍스트 글꼴</a:t>
            </a:r>
            <a:r>
              <a:rPr lang="en-US" altLang="ko-KR" dirty="0" smtClean="0"/>
              <a:t>: Noto Sans CJK</a:t>
            </a:r>
            <a:r>
              <a:rPr lang="ko-KR" altLang="en-US" dirty="0" smtClean="0"/>
              <a:t> </a:t>
            </a:r>
            <a:r>
              <a:rPr lang="en-US" altLang="ko-KR" dirty="0" smtClean="0"/>
              <a:t>KR Bold 18pt</a:t>
            </a:r>
            <a:endParaRPr lang="ko-KR" altLang="en-US" sz="1800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="" xmlns:a16="http://schemas.microsoft.com/office/drawing/2014/main" id="{D838E1A5-88CA-F84F-89A7-9D35B925269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39425" y="426933"/>
            <a:ext cx="8280484" cy="0"/>
          </a:xfrm>
          <a:prstGeom prst="straightConnector1">
            <a:avLst/>
          </a:prstGeom>
          <a:solidFill>
            <a:schemeClr val="bg1"/>
          </a:solidFill>
          <a:ln w="6350" cap="flat" cmpd="sng" algn="ctr">
            <a:solidFill>
              <a:srgbClr val="00485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69462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57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45" r:id="rId2"/>
    <p:sldLayoutId id="2147483744" r:id="rId3"/>
    <p:sldLayoutId id="2147483719" r:id="rId4"/>
    <p:sldLayoutId id="2147483717" r:id="rId5"/>
    <p:sldLayoutId id="2147483787" r:id="rId6"/>
    <p:sldLayoutId id="2147483748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  <p15:guide id="2" pos="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ko-KR" dirty="0" smtClean="0"/>
              <a:t>2022.05    </a:t>
            </a:r>
            <a:r>
              <a:rPr lang="ko-KR" altLang="en-US" dirty="0" smtClean="0"/>
              <a:t>정보보호팀</a:t>
            </a:r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32643" y="2116882"/>
            <a:ext cx="8274328" cy="1407714"/>
          </a:xfrm>
        </p:spPr>
        <p:txBody>
          <a:bodyPr/>
          <a:lstStyle/>
          <a:p>
            <a:r>
              <a:rPr lang="en-US" altLang="ko-KR" dirty="0" smtClean="0"/>
              <a:t>IE</a:t>
            </a:r>
            <a:r>
              <a:rPr lang="ko-KR" altLang="en-US" dirty="0" smtClean="0"/>
              <a:t>종료에 따른 </a:t>
            </a:r>
            <a:r>
              <a:rPr lang="ko-KR" altLang="en-US" dirty="0" err="1" smtClean="0"/>
              <a:t>웹보안솔루션</a:t>
            </a:r>
            <a:r>
              <a:rPr lang="en-US" altLang="ko-KR" dirty="0" smtClean="0"/>
              <a:t>(FSW)</a:t>
            </a:r>
            <a:r>
              <a:rPr lang="ko-KR" altLang="en-US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사용자 설치 매뉴얼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975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69953" y="567773"/>
            <a:ext cx="8280000" cy="224685"/>
          </a:xfrm>
        </p:spPr>
        <p:txBody>
          <a:bodyPr>
            <a:noAutofit/>
          </a:bodyPr>
          <a:lstStyle/>
          <a:p>
            <a:r>
              <a:rPr lang="en-US" altLang="ko-KR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1. FSW </a:t>
            </a:r>
            <a:r>
              <a:rPr lang="ko-KR" altLang="en-US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소개  및  </a:t>
            </a:r>
            <a:endParaRPr lang="ko-KR" altLang="en-US" sz="16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73233" y="2824793"/>
            <a:ext cx="79050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 FSW 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재설치 안내</a:t>
            </a:r>
            <a:endParaRPr lang="en-US" altLang="ko-KR" sz="1600" u="sng" dirty="0">
              <a:solidFill>
                <a:prstClr val="black"/>
              </a:solidFill>
              <a:latin typeface="Noto Sans CJK KR Medium" pitchFamily="34" charset="-127"/>
              <a:ea typeface="Noto Sans CJK KR Medium" pitchFamily="34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71195" y="1065380"/>
            <a:ext cx="50680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 FSW (</a:t>
            </a:r>
            <a:r>
              <a:rPr lang="en-US" altLang="ko-KR" sz="1600" kern="0" dirty="0" err="1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Fasoo</a:t>
            </a:r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 Web Secure) 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란 </a:t>
            </a:r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?</a:t>
            </a:r>
            <a:endParaRPr lang="en-US" altLang="ko-KR" sz="1600" u="sng" dirty="0">
              <a:solidFill>
                <a:prstClr val="black"/>
              </a:solidFill>
              <a:latin typeface="Noto Sans CJK KR Medium" pitchFamily="34" charset="-127"/>
              <a:ea typeface="Noto Sans CJK KR Medium" pitchFamily="34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07350" y="1487572"/>
            <a:ext cx="794182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외부망에서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 </a:t>
            </a:r>
            <a:r>
              <a:rPr lang="ko-KR" altLang="en-US" sz="1400" dirty="0" err="1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롯데손해보험의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 영업지원시스템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(lottero.lotteins.co.kr)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사이트 접속 시</a:t>
            </a:r>
            <a:endParaRPr lang="en-US" altLang="ko-KR" sz="1400" dirty="0" smtClean="0">
              <a:solidFill>
                <a:prstClr val="black"/>
              </a:solidFill>
              <a:latin typeface="Noto Sans CJK KR Medium" pitchFamily="34" charset="-127"/>
              <a:ea typeface="Noto Sans CJK KR Medium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     PC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에 설치되어야 하는 보안프로그램</a:t>
            </a:r>
            <a:endParaRPr lang="en-US" altLang="ko-KR" sz="1400" dirty="0" smtClean="0">
              <a:solidFill>
                <a:prstClr val="black"/>
              </a:solidFill>
              <a:latin typeface="Noto Sans CJK KR Medium" pitchFamily="34" charset="-127"/>
              <a:ea typeface="Noto Sans CJK KR Medium" pitchFamily="34" charset="-127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주요기능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: </a:t>
            </a:r>
            <a:r>
              <a:rPr lang="ko-KR" altLang="en-US" sz="1400" dirty="0" err="1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화면캡쳐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itchFamily="34" charset="-127"/>
                <a:ea typeface="Noto Sans CJK KR Medium" pitchFamily="34" charset="-127"/>
              </a:rPr>
              <a:t> 방지 등</a:t>
            </a:r>
            <a:endParaRPr lang="en-US" altLang="ko-KR" sz="1400" dirty="0" smtClean="0">
              <a:solidFill>
                <a:srgbClr val="FF0000"/>
              </a:solidFill>
              <a:latin typeface="Noto Sans CJK KR Medium" pitchFamily="34" charset="-127"/>
              <a:ea typeface="Noto Sans CJK KR Medium" pitchFamily="34" charset="-127"/>
            </a:endParaRPr>
          </a:p>
        </p:txBody>
      </p:sp>
      <p:graphicFrame>
        <p:nvGraphicFramePr>
          <p:cNvPr id="35" name="표 11">
            <a:extLst>
              <a:ext uri="{FF2B5EF4-FFF2-40B4-BE49-F238E27FC236}">
                <a16:creationId xmlns="" xmlns:a16="http://schemas.microsoft.com/office/drawing/2014/main" id="{D9C34222-2143-9047-BE7A-1567EC3459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433834"/>
              </p:ext>
            </p:extLst>
          </p:nvPr>
        </p:nvGraphicFramePr>
        <p:xfrm>
          <a:off x="779533" y="4756487"/>
          <a:ext cx="7736625" cy="18067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693">
                  <a:extLst>
                    <a:ext uri="{9D8B030D-6E8A-4147-A177-3AD203B41FA5}">
                      <a16:colId xmlns="" xmlns:a16="http://schemas.microsoft.com/office/drawing/2014/main" val="4101112384"/>
                    </a:ext>
                  </a:extLst>
                </a:gridCol>
                <a:gridCol w="2206622">
                  <a:extLst>
                    <a:ext uri="{9D8B030D-6E8A-4147-A177-3AD203B41FA5}">
                      <a16:colId xmlns="" xmlns:a16="http://schemas.microsoft.com/office/drawing/2014/main" val="1646843636"/>
                    </a:ext>
                  </a:extLst>
                </a:gridCol>
                <a:gridCol w="2751155"/>
                <a:gridCol w="2751155"/>
              </a:tblGrid>
              <a:tr h="405717">
                <a:tc>
                  <a:txBody>
                    <a:bodyPr/>
                    <a:lstStyle/>
                    <a:p>
                      <a:pPr marL="0" marR="0" lvl="0" indent="0" algn="l" defTabSz="1829059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600" b="1" i="0" kern="1200" spc="0" baseline="0" dirty="0">
                        <a:solidFill>
                          <a:schemeClr val="tx1"/>
                        </a:solidFill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effectLst/>
                          <a:latin typeface="Noto Sans CJK KR Regular" pitchFamily="34" charset="-127"/>
                          <a:ea typeface="Noto Sans CJK KR Regular" pitchFamily="34" charset="-127"/>
                        </a:rPr>
                        <a:t>구분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Noto Sans CJK KR Regular" pitchFamily="34" charset="-127"/>
                        <a:ea typeface="Noto Sans CJK KR Regular" pitchFamily="34" charset="-127"/>
                        <a:cs typeface="Times New Roman"/>
                      </a:endParaRPr>
                    </a:p>
                  </a:txBody>
                  <a:tcPr marL="71755" marR="71755" marT="71755" marB="717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effectLst/>
                          <a:latin typeface="Noto Sans CJK KR Regular" pitchFamily="34" charset="-127"/>
                          <a:ea typeface="Noto Sans CJK KR Regular" pitchFamily="34" charset="-127"/>
                          <a:cs typeface="Times New Roman"/>
                        </a:rPr>
                        <a:t>현재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Noto Sans CJK KR Regular" pitchFamily="34" charset="-127"/>
                        <a:ea typeface="Noto Sans CJK KR Regular" pitchFamily="34" charset="-127"/>
                        <a:cs typeface="Times New Roman"/>
                      </a:endParaRPr>
                    </a:p>
                  </a:txBody>
                  <a:tcPr marL="71755" marR="71755" marT="71755" marB="717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effectLst/>
                          <a:latin typeface="Noto Sans CJK KR Regular" pitchFamily="34" charset="-127"/>
                          <a:ea typeface="Noto Sans CJK KR Regular" pitchFamily="34" charset="-127"/>
                          <a:cs typeface="Times New Roman"/>
                        </a:rPr>
                        <a:t>향후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Noto Sans CJK KR Regular" pitchFamily="34" charset="-127"/>
                        <a:ea typeface="Noto Sans CJK KR Regular" pitchFamily="34" charset="-127"/>
                        <a:cs typeface="Times New Roman"/>
                      </a:endParaRPr>
                    </a:p>
                  </a:txBody>
                  <a:tcPr marL="71755" marR="71755" marT="71755" marB="717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60398898"/>
                  </a:ext>
                </a:extLst>
              </a:tr>
              <a:tr h="69143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0" dirty="0" smtClean="0">
                          <a:effectLst/>
                          <a:latin typeface="Noto Sans CJK KR Regular" pitchFamily="34" charset="-127"/>
                          <a:ea typeface="Noto Sans CJK KR Regular" pitchFamily="34" charset="-127"/>
                          <a:cs typeface="Times New Roman"/>
                        </a:rPr>
                        <a:t>브라우저 명</a:t>
                      </a:r>
                      <a:endParaRPr lang="ko-KR" sz="1600" b="0" dirty="0">
                        <a:effectLst/>
                        <a:latin typeface="Noto Sans CJK KR Regular" pitchFamily="34" charset="-127"/>
                        <a:ea typeface="Noto Sans CJK KR Regular" pitchFamily="34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AD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2200" b="1" dirty="0">
                        <a:effectLst/>
                        <a:latin typeface="Noto Sans CJK KR Medium" pitchFamily="34" charset="-127"/>
                        <a:ea typeface="Noto Sans CJK KR Medium" pitchFamily="34" charset="-127"/>
                        <a:cs typeface="Times New Roman"/>
                      </a:endParaRPr>
                    </a:p>
                  </a:txBody>
                  <a:tcPr marL="71755" marR="71755" marT="71755" marB="71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Noto Sans CJK KR Regular" panose="020B0500000000000000" pitchFamily="34" charset="-127"/>
                          <a:ea typeface="Noto Sans CJK KR Regular" panose="020B0500000000000000" pitchFamily="34" charset="-127"/>
                        </a:rPr>
                        <a:t>IE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600" baseline="0" dirty="0" smtClean="0">
                          <a:latin typeface="Noto Sans CJK KR Regular" panose="020B0500000000000000" pitchFamily="34" charset="-127"/>
                          <a:ea typeface="Noto Sans CJK KR Regular" panose="020B0500000000000000" pitchFamily="34" charset="-127"/>
                        </a:rPr>
                        <a:t>(Internet Explorer)</a:t>
                      </a:r>
                      <a:endParaRPr lang="en-US" altLang="ko-KR" sz="1600" dirty="0"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</a:pPr>
                      <a:r>
                        <a:rPr lang="en-US" altLang="ko-KR" sz="1600" baseline="0" dirty="0" smtClean="0">
                          <a:latin typeface="Noto Sans CJK KR Regular" panose="020B0500000000000000" pitchFamily="34" charset="-127"/>
                          <a:ea typeface="Noto Sans CJK KR Regular" panose="020B0500000000000000" pitchFamily="34" charset="-127"/>
                        </a:rPr>
                        <a:t>Chrome, Edge</a:t>
                      </a:r>
                      <a:endParaRPr lang="en-US" altLang="ko-KR" sz="1600" dirty="0"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48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326613"/>
                  </a:ext>
                </a:extLst>
              </a:tr>
              <a:tr h="69143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600" b="0" dirty="0" smtClean="0">
                          <a:effectLst/>
                          <a:latin typeface="Noto Sans CJK KR Regular" pitchFamily="34" charset="-127"/>
                          <a:ea typeface="Noto Sans CJK KR Regular" pitchFamily="34" charset="-127"/>
                          <a:cs typeface="Times New Roman"/>
                        </a:rPr>
                        <a:t>브라우저 아이콘</a:t>
                      </a:r>
                      <a:endParaRPr lang="ko-KR" sz="1600" b="0" dirty="0">
                        <a:effectLst/>
                        <a:latin typeface="Noto Sans CJK KR Regular" pitchFamily="34" charset="-127"/>
                        <a:ea typeface="Noto Sans CJK KR Regular" pitchFamily="34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AD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</a:pPr>
                      <a:endParaRPr lang="en-US" altLang="ko-KR" sz="1600" dirty="0"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</a:pPr>
                      <a:endParaRPr lang="en-US" altLang="ko-KR" sz="1600" dirty="0">
                        <a:latin typeface="Noto Sans CJK KR Regular" panose="020B0500000000000000" pitchFamily="34" charset="-127"/>
                        <a:ea typeface="Noto Sans CJK KR Regular" panose="020B0500000000000000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851">
                          <a:alpha val="67059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" name="그림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785" y="5922316"/>
            <a:ext cx="576000" cy="57600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086" y="5921899"/>
            <a:ext cx="576000" cy="576000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738" y="5922316"/>
            <a:ext cx="576000" cy="576000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>
          <a:xfrm>
            <a:off x="707350" y="3241694"/>
            <a:ext cx="81872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kern="0" dirty="0" smtClean="0">
                <a:solidFill>
                  <a:sysClr val="windowText" lastClr="00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sym typeface="Wingdings"/>
              </a:rPr>
              <a:t>현재 </a:t>
            </a:r>
            <a:r>
              <a:rPr lang="ko-KR" altLang="en-US" sz="1400" kern="0" dirty="0" err="1" smtClean="0">
                <a:solidFill>
                  <a:sysClr val="windowText" lastClr="00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sym typeface="Wingdings"/>
              </a:rPr>
              <a:t>롯데로</a:t>
            </a:r>
            <a:r>
              <a:rPr lang="ko-KR" altLang="en-US" sz="1400" kern="0" dirty="0" smtClean="0">
                <a:solidFill>
                  <a:sysClr val="windowText" lastClr="00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sym typeface="Wingdings"/>
              </a:rPr>
              <a:t> 접속 시 사용중인 </a:t>
            </a:r>
            <a:r>
              <a:rPr lang="en-US" altLang="ko-KR" sz="1400" kern="0" dirty="0" smtClean="0">
                <a:solidFill>
                  <a:sysClr val="windowText" lastClr="00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  <a:sym typeface="Wingdings"/>
              </a:rPr>
              <a:t>IE</a:t>
            </a:r>
            <a:r>
              <a:rPr lang="en-US" altLang="ko-KR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(Internet </a:t>
            </a:r>
            <a:r>
              <a:rPr lang="en-US" altLang="ko-KR" sz="1400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Explorer) </a:t>
            </a:r>
            <a:r>
              <a:rPr lang="ko-KR" altLang="en-US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는 </a:t>
            </a:r>
            <a:r>
              <a:rPr lang="en-US" altLang="ko-KR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22</a:t>
            </a:r>
            <a:r>
              <a:rPr lang="ko-KR" altLang="en-US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년 </a:t>
            </a:r>
            <a:r>
              <a:rPr lang="en-US" altLang="ko-KR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6</a:t>
            </a:r>
            <a:r>
              <a:rPr lang="ko-KR" altLang="en-US" sz="1400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월 </a:t>
            </a:r>
            <a:r>
              <a:rPr lang="en-US" altLang="ko-KR" sz="1400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15</a:t>
            </a:r>
            <a:r>
              <a:rPr lang="ko-KR" altLang="en-US" sz="1400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일 </a:t>
            </a:r>
            <a:r>
              <a:rPr lang="ko-KR" altLang="en-US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까지 사용 가능함</a:t>
            </a:r>
            <a:endParaRPr lang="en-US" altLang="ko-KR" sz="1400" dirty="0" smtClean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</a:t>
            </a:r>
            <a:r>
              <a:rPr lang="en-US" altLang="ko-KR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     (</a:t>
            </a:r>
            <a:r>
              <a:rPr lang="ko-KR" altLang="en-US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마이크로소프트 사 정책</a:t>
            </a:r>
            <a:r>
              <a:rPr lang="en-US" altLang="ko-KR" sz="1400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향후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Chrome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또는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Edge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브라우저를 통해서만 </a:t>
            </a:r>
            <a:r>
              <a:rPr lang="ko-KR" altLang="en-US" sz="1400" dirty="0" err="1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롯데로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접속 가능</a:t>
            </a:r>
            <a:endParaRPr lang="en-US" altLang="ko-KR" sz="1400" dirty="0" smtClean="0">
              <a:solidFill>
                <a:prstClr val="black"/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   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★★</a:t>
            </a: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 Chrome, Edge </a:t>
            </a:r>
            <a:r>
              <a:rPr lang="ko-KR" altLang="en-US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용 </a:t>
            </a: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FSW </a:t>
            </a:r>
            <a:r>
              <a:rPr lang="ko-KR" altLang="en-US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재 설치 필요</a:t>
            </a: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  →  6</a:t>
            </a:r>
            <a:r>
              <a:rPr lang="ko-KR" altLang="en-US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월 </a:t>
            </a: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15</a:t>
            </a:r>
            <a:r>
              <a:rPr lang="ko-KR" altLang="en-US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일 이전 다운로드 및 설치를 진행해야 합니다</a:t>
            </a:r>
            <a:r>
              <a:rPr lang="en-US" altLang="ko-KR" sz="1400" b="1" dirty="0" smtClean="0">
                <a:solidFill>
                  <a:srgbClr val="FF0000"/>
                </a:soli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!</a:t>
            </a:r>
            <a:endParaRPr lang="en-US" altLang="ko-KR" sz="1400" b="1" dirty="0">
              <a:solidFill>
                <a:srgbClr val="FF0000"/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42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69953" y="567773"/>
            <a:ext cx="8280000" cy="224685"/>
          </a:xfrm>
        </p:spPr>
        <p:txBody>
          <a:bodyPr>
            <a:noAutofit/>
          </a:bodyPr>
          <a:lstStyle/>
          <a:p>
            <a:r>
              <a:rPr lang="en-US" altLang="ko-KR" sz="16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2</a:t>
            </a:r>
            <a:r>
              <a:rPr lang="en-US" altLang="ko-KR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. </a:t>
            </a:r>
            <a:r>
              <a:rPr lang="ko-KR" altLang="en-US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다운로드 방법</a:t>
            </a:r>
            <a:endParaRPr lang="ko-KR" altLang="en-US" sz="16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91297" y="927029"/>
            <a:ext cx="6962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 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다운로드 대상 </a:t>
            </a:r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(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외부 설계사</a:t>
            </a:r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/GA/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전속</a:t>
            </a:r>
            <a:r>
              <a:rPr lang="en-US" altLang="ko-KR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  <a:sym typeface="Wingdings"/>
              </a:rPr>
              <a:t>)</a:t>
            </a:r>
            <a:endParaRPr lang="en-US" altLang="ko-KR" sz="1600" u="sng" dirty="0">
              <a:solidFill>
                <a:prstClr val="black"/>
              </a:solidFill>
              <a:latin typeface="Noto Sans CJK KR Medium" pitchFamily="34" charset="-127"/>
              <a:ea typeface="Noto Sans CJK KR Medium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45520" y="1847730"/>
            <a:ext cx="77047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(1)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 </a:t>
            </a:r>
            <a:r>
              <a:rPr lang="en-US" altLang="ko-KR" sz="14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6</a:t>
            </a:r>
            <a:r>
              <a:rPr lang="ko-KR" altLang="en-US" sz="14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월 </a:t>
            </a:r>
            <a:r>
              <a:rPr lang="en-US" altLang="ko-KR" sz="14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15</a:t>
            </a:r>
            <a:r>
              <a:rPr lang="ko-KR" altLang="en-US" sz="14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일 이전에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, IE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를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              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실행하여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lottero.lotteins.co.kr(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영업지원시스템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접속</a:t>
            </a:r>
            <a:endParaRPr lang="en-US" altLang="ko-KR" sz="1400" dirty="0" smtClean="0">
              <a:solidFill>
                <a:prstClr val="black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45520" y="2172199"/>
            <a:ext cx="78624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(2)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 접속 시 자동으로 보안프로그램 설치 페이지로 이동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다운로드 버튼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클릭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시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NAVER MY BOX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이동</a:t>
            </a:r>
            <a:endParaRPr lang="en-US" altLang="ko-KR" sz="1400" dirty="0">
              <a:solidFill>
                <a:prstClr val="black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1297" y="1437763"/>
            <a:ext cx="37563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kern="0" dirty="0" smtClean="0">
                <a:solidFill>
                  <a:sysClr val="windowText" lastClr="000000"/>
                </a:solidFill>
                <a:latin typeface="Noto Sans CJK KR Light" panose="020B0300000000000000" pitchFamily="34" charset="-127"/>
                <a:ea typeface="Noto Sans CJK KR Light" panose="020B0300000000000000" pitchFamily="34" charset="-127"/>
                <a:sym typeface="Wingdings"/>
              </a:rPr>
              <a:t> </a:t>
            </a:r>
            <a:r>
              <a:rPr lang="ko-KR" altLang="en-US" sz="1600" kern="0" dirty="0" smtClean="0">
                <a:solidFill>
                  <a:sysClr val="windowText" lastClr="000000"/>
                </a:solidFill>
                <a:latin typeface="Noto Sans CJK KR Medium" pitchFamily="34" charset="-127"/>
                <a:ea typeface="Noto Sans CJK KR Medium" pitchFamily="34" charset="-127"/>
              </a:rPr>
              <a:t>다운로드 방법</a:t>
            </a:r>
            <a:r>
              <a:rPr lang="ko-KR" altLang="en-US" sz="1400" b="1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</a:rPr>
              <a:t> </a:t>
            </a:r>
            <a:endParaRPr lang="en-US" altLang="ko-KR" sz="1400" u="sng" dirty="0">
              <a:solidFill>
                <a:prstClr val="black"/>
              </a:solidFill>
              <a:latin typeface="Noto Sans CJK KR Light" panose="020B0300000000000000" pitchFamily="34" charset="-127"/>
              <a:ea typeface="Noto Sans CJK KR Light" panose="020B0300000000000000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877" y="1841090"/>
            <a:ext cx="405862" cy="41881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756029" y="2490141"/>
            <a:ext cx="78624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(3)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파일 우 클릭 후 내려 받기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endParaRPr lang="en-US" altLang="ko-KR" sz="1400" dirty="0">
              <a:solidFill>
                <a:prstClr val="black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99" y="3156058"/>
            <a:ext cx="3602329" cy="31657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131" y="3156058"/>
            <a:ext cx="3618185" cy="31657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오른쪽 화살표 11"/>
          <p:cNvSpPr/>
          <p:nvPr/>
        </p:nvSpPr>
        <p:spPr>
          <a:xfrm>
            <a:off x="4335476" y="4603322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28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69953" y="567773"/>
            <a:ext cx="8280000" cy="224685"/>
          </a:xfrm>
        </p:spPr>
        <p:txBody>
          <a:bodyPr>
            <a:noAutofit/>
          </a:bodyPr>
          <a:lstStyle/>
          <a:p>
            <a:r>
              <a:rPr lang="en-US" altLang="ko-KR" sz="16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3</a:t>
            </a:r>
            <a:r>
              <a:rPr lang="en-US" altLang="ko-KR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. </a:t>
            </a:r>
            <a:r>
              <a:rPr lang="ko-KR" altLang="en-US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설치 방법</a:t>
            </a:r>
            <a:endParaRPr lang="ko-KR" altLang="en-US" sz="16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999" y="1388079"/>
            <a:ext cx="1746061" cy="14801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093" y="1388078"/>
            <a:ext cx="1827755" cy="14801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417" y="4115479"/>
            <a:ext cx="1945241" cy="1663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1990572" y="2966654"/>
            <a:ext cx="2051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+mj-ea"/>
                <a:ea typeface="+mj-ea"/>
              </a:rPr>
              <a:t>(2) </a:t>
            </a:r>
            <a:r>
              <a:rPr lang="ko-KR" altLang="en-US" sz="1000" b="1" dirty="0" smtClean="0">
                <a:effectLst/>
                <a:latin typeface="+mj-ea"/>
                <a:ea typeface="+mj-ea"/>
              </a:rPr>
              <a:t>관리자 권한으로 실행 클릭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669660" y="2698818"/>
            <a:ext cx="397013" cy="17040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2003" y="4115480"/>
            <a:ext cx="1700753" cy="16638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062" y="4115480"/>
            <a:ext cx="1689821" cy="1663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오른쪽 화살표 42"/>
          <p:cNvSpPr/>
          <p:nvPr/>
        </p:nvSpPr>
        <p:spPr>
          <a:xfrm>
            <a:off x="1480870" y="2135490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534205" y="2950179"/>
            <a:ext cx="14251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+mj-ea"/>
                <a:ea typeface="+mj-ea"/>
              </a:rPr>
              <a:t>  </a:t>
            </a:r>
            <a:r>
              <a:rPr lang="en-US" altLang="ko-KR" sz="1000" b="1" dirty="0" smtClean="0">
                <a:latin typeface="+mj-ea"/>
                <a:ea typeface="+mj-ea"/>
              </a:rPr>
              <a:t>(3) </a:t>
            </a:r>
            <a:r>
              <a:rPr lang="ko-KR" altLang="en-US" sz="1000" b="1" dirty="0" smtClean="0">
                <a:latin typeface="+mj-ea"/>
                <a:ea typeface="+mj-ea"/>
              </a:rPr>
              <a:t>설치 진행</a:t>
            </a:r>
            <a:r>
              <a:rPr lang="en-US" altLang="ko-KR" sz="1000" b="1" dirty="0" smtClean="0">
                <a:latin typeface="+mj-ea"/>
                <a:ea typeface="+mj-ea"/>
              </a:rPr>
              <a:t>(</a:t>
            </a:r>
            <a:r>
              <a:rPr lang="ko-KR" altLang="en-US" sz="1000" b="1" dirty="0" smtClean="0">
                <a:latin typeface="+mj-ea"/>
                <a:ea typeface="+mj-ea"/>
              </a:rPr>
              <a:t>다음</a:t>
            </a:r>
            <a:r>
              <a:rPr lang="en-US" altLang="ko-KR" sz="1000" b="1" dirty="0" smtClean="0">
                <a:latin typeface="+mj-ea"/>
                <a:ea typeface="+mj-ea"/>
              </a:rPr>
              <a:t>)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6823" y="2946179"/>
            <a:ext cx="189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+mj-ea"/>
                <a:ea typeface="+mj-ea"/>
              </a:rPr>
              <a:t>  </a:t>
            </a:r>
            <a:r>
              <a:rPr lang="en-US" altLang="ko-KR" sz="1000" b="1" dirty="0" smtClean="0">
                <a:latin typeface="+mj-ea"/>
                <a:ea typeface="+mj-ea"/>
              </a:rPr>
              <a:t>(4) </a:t>
            </a:r>
            <a:r>
              <a:rPr lang="ko-KR" altLang="en-US" sz="1000" b="1" dirty="0" smtClean="0">
                <a:latin typeface="+mj-ea"/>
                <a:ea typeface="+mj-ea"/>
              </a:rPr>
              <a:t>열려 있는 문서 종료</a:t>
            </a:r>
            <a:r>
              <a:rPr lang="en-US" altLang="ko-KR" sz="1000" b="1" dirty="0" smtClean="0">
                <a:latin typeface="+mj-ea"/>
                <a:ea typeface="+mj-ea"/>
              </a:rPr>
              <a:t>(</a:t>
            </a:r>
            <a:r>
              <a:rPr lang="ko-KR" altLang="en-US" sz="1000" b="1" dirty="0" smtClean="0">
                <a:latin typeface="+mj-ea"/>
                <a:ea typeface="+mj-ea"/>
              </a:rPr>
              <a:t>예</a:t>
            </a:r>
            <a:r>
              <a:rPr lang="en-US" altLang="ko-KR" sz="1000" b="1" dirty="0" smtClean="0">
                <a:latin typeface="+mj-ea"/>
                <a:ea typeface="+mj-ea"/>
              </a:rPr>
              <a:t>)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32" name="오른쪽 화살표 31"/>
          <p:cNvSpPr/>
          <p:nvPr/>
        </p:nvSpPr>
        <p:spPr>
          <a:xfrm>
            <a:off x="6227390" y="2136663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화살표 32"/>
          <p:cNvSpPr/>
          <p:nvPr/>
        </p:nvSpPr>
        <p:spPr>
          <a:xfrm rot="5400000">
            <a:off x="7379271" y="3643013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6885793" y="5869468"/>
            <a:ext cx="14718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+mj-ea"/>
                <a:ea typeface="+mj-ea"/>
              </a:rPr>
              <a:t>  </a:t>
            </a:r>
            <a:r>
              <a:rPr lang="en-US" altLang="ko-KR" sz="1000" b="1" dirty="0" smtClean="0">
                <a:latin typeface="+mj-ea"/>
                <a:ea typeface="+mj-ea"/>
              </a:rPr>
              <a:t>(5) </a:t>
            </a:r>
            <a:r>
              <a:rPr lang="ko-KR" altLang="en-US" sz="1000" b="1" dirty="0" smtClean="0">
                <a:latin typeface="+mj-ea"/>
                <a:ea typeface="+mj-ea"/>
              </a:rPr>
              <a:t>프로그램 설치중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40" name="오른쪽 화살표 39"/>
          <p:cNvSpPr/>
          <p:nvPr/>
        </p:nvSpPr>
        <p:spPr>
          <a:xfrm rot="10800000">
            <a:off x="5933939" y="4783179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4222561" y="5861230"/>
            <a:ext cx="14217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+mj-ea"/>
                <a:ea typeface="+mj-ea"/>
              </a:rPr>
              <a:t>  </a:t>
            </a:r>
            <a:r>
              <a:rPr lang="en-US" altLang="ko-KR" sz="1000" b="1" dirty="0" smtClean="0">
                <a:latin typeface="+mj-ea"/>
                <a:ea typeface="+mj-ea"/>
              </a:rPr>
              <a:t>(6) PC </a:t>
            </a:r>
            <a:r>
              <a:rPr lang="ko-KR" altLang="en-US" sz="1000" b="1" dirty="0" smtClean="0">
                <a:latin typeface="+mj-ea"/>
                <a:ea typeface="+mj-ea"/>
              </a:rPr>
              <a:t>재부팅 진행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080071" y="4718164"/>
            <a:ext cx="718211" cy="271924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1478583" y="5861230"/>
            <a:ext cx="1613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+mj-ea"/>
                <a:ea typeface="+mj-ea"/>
              </a:rPr>
              <a:t>(7) </a:t>
            </a:r>
            <a:r>
              <a:rPr lang="ko-KR" altLang="en-US" sz="1000" b="1" dirty="0" smtClean="0">
                <a:latin typeface="+mj-ea"/>
                <a:ea typeface="+mj-ea"/>
              </a:rPr>
              <a:t>영업지원시스템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pPr algn="ctr"/>
            <a:r>
              <a:rPr lang="ko-KR" altLang="en-US" sz="1000" b="1" dirty="0" smtClean="0">
                <a:latin typeface="+mj-ea"/>
                <a:ea typeface="+mj-ea"/>
              </a:rPr>
              <a:t>접속 후 사용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sp>
        <p:nvSpPr>
          <p:cNvPr id="48" name="오른쪽 화살표 47"/>
          <p:cNvSpPr/>
          <p:nvPr/>
        </p:nvSpPr>
        <p:spPr>
          <a:xfrm rot="10800000">
            <a:off x="3321104" y="4767083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57" y="1388079"/>
            <a:ext cx="952500" cy="15087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직사각형 25"/>
          <p:cNvSpPr/>
          <p:nvPr/>
        </p:nvSpPr>
        <p:spPr>
          <a:xfrm>
            <a:off x="88187" y="2972660"/>
            <a:ext cx="13070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+mj-ea"/>
                <a:ea typeface="+mj-ea"/>
              </a:rPr>
              <a:t>(</a:t>
            </a:r>
            <a:r>
              <a:rPr lang="en-US" altLang="ko-KR" sz="1000" b="1" dirty="0">
                <a:latin typeface="+mj-ea"/>
                <a:ea typeface="+mj-ea"/>
              </a:rPr>
              <a:t>1</a:t>
            </a:r>
            <a:r>
              <a:rPr lang="en-US" altLang="ko-KR" sz="1000" b="1" dirty="0" smtClean="0">
                <a:latin typeface="+mj-ea"/>
                <a:ea typeface="+mj-ea"/>
              </a:rPr>
              <a:t>) </a:t>
            </a:r>
            <a:r>
              <a:rPr lang="ko-KR" altLang="en-US" sz="1000" b="1" dirty="0" smtClean="0">
                <a:latin typeface="+mj-ea"/>
                <a:ea typeface="+mj-ea"/>
              </a:rPr>
              <a:t>설치파일 확인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pPr algn="ctr"/>
            <a:r>
              <a:rPr lang="en-US" altLang="ko-KR" sz="1000" b="1" dirty="0">
                <a:latin typeface="+mj-ea"/>
                <a:ea typeface="+mj-ea"/>
              </a:rPr>
              <a:t>(</a:t>
            </a:r>
            <a:r>
              <a:rPr lang="ko-KR" altLang="en-US" sz="1000" b="1" dirty="0" smtClean="0">
                <a:latin typeface="+mj-ea"/>
                <a:ea typeface="+mj-ea"/>
              </a:rPr>
              <a:t>마우스 우 클릭</a:t>
            </a:r>
            <a:r>
              <a:rPr lang="en-US" altLang="ko-KR" sz="1000" b="1" dirty="0" smtClean="0">
                <a:latin typeface="+mj-ea"/>
                <a:ea typeface="+mj-ea"/>
              </a:rPr>
              <a:t>)</a:t>
            </a:r>
            <a:endParaRPr lang="ko-KR" altLang="en-US" sz="1000" b="1" dirty="0">
              <a:effectLst/>
              <a:latin typeface="+mj-ea"/>
              <a:ea typeface="+mj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2084" y="1388079"/>
            <a:ext cx="1727588" cy="149988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2452445" y="1738540"/>
            <a:ext cx="1327227" cy="2427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오른쪽 화살표 29"/>
          <p:cNvSpPr/>
          <p:nvPr/>
        </p:nvSpPr>
        <p:spPr>
          <a:xfrm>
            <a:off x="3967651" y="2147173"/>
            <a:ext cx="351779" cy="243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61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69953" y="567773"/>
            <a:ext cx="8280000" cy="224685"/>
          </a:xfrm>
        </p:spPr>
        <p:txBody>
          <a:bodyPr>
            <a:noAutofit/>
          </a:bodyPr>
          <a:lstStyle/>
          <a:p>
            <a:r>
              <a:rPr lang="en-US" altLang="ko-KR" sz="1600" b="1" dirty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4</a:t>
            </a:r>
            <a:r>
              <a:rPr lang="en-US" altLang="ko-KR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. </a:t>
            </a:r>
            <a:r>
              <a:rPr lang="ko-KR" altLang="en-US" sz="1600" b="1" dirty="0" smtClean="0"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설치 후 접속 불가 시 확인사항</a:t>
            </a:r>
            <a:endParaRPr lang="ko-KR" altLang="en-US" sz="1600" b="1" dirty="0"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91299" y="993580"/>
            <a:ext cx="81369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(1)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FSW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최신버전 설치 여부</a:t>
            </a:r>
            <a:endParaRPr lang="en-US" altLang="ko-KR" sz="1400" dirty="0" smtClean="0">
              <a:solidFill>
                <a:prstClr val="black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91299" y="3613434"/>
            <a:ext cx="81369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(2)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FSW 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최신버전 설치 여부 확인 후</a:t>
            </a: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접속 불가시</a:t>
            </a:r>
            <a:endParaRPr lang="en-US" altLang="ko-KR" sz="1400" dirty="0">
              <a:solidFill>
                <a:prstClr val="black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74822" y="1337957"/>
            <a:ext cx="73975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          </a:t>
            </a:r>
            <a:r>
              <a:rPr lang="ko-KR" altLang="en-US" sz="12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 </a:t>
            </a:r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윈도우 버튼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-&gt; </a:t>
            </a:r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제어판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-&gt; </a:t>
            </a:r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프로그램 제거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-&gt; FSW Client for Default Set </a:t>
            </a:r>
            <a:r>
              <a:rPr lang="en-US" altLang="ko-KR" sz="1200" dirty="0" err="1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Wix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버전 확인</a:t>
            </a:r>
            <a:endParaRPr lang="en-US" altLang="ko-KR" sz="1200" dirty="0" smtClean="0"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47821" y="6374771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 </a:t>
            </a:r>
            <a:r>
              <a:rPr lang="ko-KR" altLang="en-US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문의처 </a:t>
            </a:r>
            <a:r>
              <a:rPr lang="en-US" altLang="ko-KR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: (FSW </a:t>
            </a:r>
            <a:r>
              <a:rPr lang="ko-KR" altLang="en-US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설치 문의</a:t>
            </a:r>
            <a:r>
              <a:rPr lang="en-US" altLang="ko-KR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 </a:t>
            </a:r>
            <a:r>
              <a:rPr lang="ko-KR" altLang="en-US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02-300-9300 /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</a:t>
            </a:r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영업지원시스템 장애 문의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 </a:t>
            </a:r>
            <a:r>
              <a:rPr lang="en-US" altLang="ko-KR" sz="12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1599-8260</a:t>
            </a:r>
            <a:endParaRPr lang="en-US" altLang="ko-KR" sz="1200" dirty="0">
              <a:solidFill>
                <a:srgbClr val="FF0000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4821" y="1590017"/>
            <a:ext cx="6495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              </a:t>
            </a:r>
            <a:r>
              <a:rPr lang="en-US" altLang="ko-KR" sz="12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FSW Client </a:t>
            </a:r>
            <a:r>
              <a:rPr lang="en-US" altLang="ko-KR" sz="11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for LOTTEINSURANCE </a:t>
            </a:r>
            <a:r>
              <a:rPr lang="en-US" altLang="ko-KR" sz="1100" dirty="0" err="1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Wix</a:t>
            </a:r>
            <a:r>
              <a:rPr lang="en-US" altLang="ko-KR" sz="1100" dirty="0" smtClean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v3.16.0001(</a:t>
            </a:r>
            <a:r>
              <a:rPr lang="ko-KR" altLang="en-US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최신 버전</a:t>
            </a:r>
            <a:r>
              <a:rPr lang="en-US" altLang="ko-KR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747821" y="389481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- v4.01.1005(</a:t>
            </a:r>
            <a:r>
              <a:rPr lang="ko-KR" altLang="en-US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최신버전</a:t>
            </a:r>
            <a:r>
              <a:rPr lang="en-US" altLang="ko-KR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 </a:t>
            </a:r>
            <a:r>
              <a:rPr lang="ko-KR" altLang="en-US" sz="12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이하 버전 모두 삭제</a:t>
            </a:r>
            <a:endParaRPr lang="en-US" altLang="ko-KR" sz="1200" dirty="0">
              <a:solidFill>
                <a:srgbClr val="FF0000"/>
              </a:solidFill>
              <a:latin typeface="Noto Sans CJK KR Medium" panose="020B0600000000000000" pitchFamily="34" charset="-127"/>
              <a:ea typeface="Noto Sans CJK KR Medium" panose="020B0600000000000000" pitchFamily="34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44380" y="4225171"/>
            <a:ext cx="6495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FSW Client </a:t>
            </a:r>
            <a:r>
              <a:rPr lang="en-US" altLang="ko-KR" sz="11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for LOTTEINSURANCE </a:t>
            </a:r>
            <a:r>
              <a:rPr lang="en-US" altLang="ko-KR" sz="1100" dirty="0" err="1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Wix</a:t>
            </a:r>
            <a:r>
              <a:rPr lang="en-US" altLang="ko-KR" sz="1100" dirty="0"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v3.13.0002(</a:t>
            </a:r>
            <a:r>
              <a:rPr lang="ko-KR" altLang="en-US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구 버전</a:t>
            </a:r>
            <a:r>
              <a:rPr lang="en-US" altLang="ko-KR" sz="1100" dirty="0" smtClean="0">
                <a:solidFill>
                  <a:srgbClr val="FF0000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97237" y="6084835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(3)</a:t>
            </a:r>
            <a:r>
              <a:rPr lang="ko-KR" altLang="en-US" sz="1400" dirty="0" smtClean="0">
                <a:solidFill>
                  <a:prstClr val="black"/>
                </a:solidFill>
                <a:latin typeface="Noto Sans CJK KR Medium" panose="020B0600000000000000" pitchFamily="34" charset="-127"/>
                <a:ea typeface="Noto Sans CJK KR Medium" panose="020B0600000000000000" pitchFamily="34" charset="-127"/>
              </a:rPr>
              <a:t>  기타 문의 사항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28" y="4515349"/>
            <a:ext cx="6761651" cy="1343025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940529" y="5691351"/>
            <a:ext cx="6769450" cy="195591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28" y="1898782"/>
            <a:ext cx="6769451" cy="1238521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940528" y="2903084"/>
            <a:ext cx="6761651" cy="222522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7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4565" y="2782614"/>
            <a:ext cx="5604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End of Document</a:t>
            </a:r>
            <a:endParaRPr lang="ko-KR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4014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et color">
      <a:dk1>
        <a:srgbClr val="000000"/>
      </a:dk1>
      <a:lt1>
        <a:srgbClr val="FFFFFF"/>
      </a:lt1>
      <a:dk2>
        <a:srgbClr val="004850"/>
      </a:dk2>
      <a:lt2>
        <a:srgbClr val="FFFFFF"/>
      </a:lt2>
      <a:accent1>
        <a:srgbClr val="7BA6DE"/>
      </a:accent1>
      <a:accent2>
        <a:srgbClr val="E89CAE"/>
      </a:accent2>
      <a:accent3>
        <a:srgbClr val="E6C78A"/>
      </a:accent3>
      <a:accent4>
        <a:srgbClr val="9BD3DD"/>
      </a:accent4>
      <a:accent5>
        <a:srgbClr val="A7A7A7"/>
      </a:accent5>
      <a:accent6>
        <a:srgbClr val="DBDBDB"/>
      </a:accent6>
      <a:hlink>
        <a:srgbClr val="7D7D7D"/>
      </a:hlink>
      <a:folHlink>
        <a:srgbClr val="A7A7A7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275D836533B0B48B205677A6F8C4DA2" ma:contentTypeVersion="2" ma:contentTypeDescription="새 문서를 만듭니다." ma:contentTypeScope="" ma:versionID="ce6c466328130ac74178f7dde8f7fb0d">
  <xsd:schema xmlns:xsd="http://www.w3.org/2001/XMLSchema" xmlns:xs="http://www.w3.org/2001/XMLSchema" xmlns:p="http://schemas.microsoft.com/office/2006/metadata/properties" xmlns:ns3="2dc27ce5-caa7-4979-8d36-312f39a0898e" targetNamespace="http://schemas.microsoft.com/office/2006/metadata/properties" ma:root="true" ma:fieldsID="c4bce031e147041ab813d9d0c5259b58" ns3:_="">
    <xsd:import namespace="2dc27ce5-caa7-4979-8d36-312f39a0898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27ce5-caa7-4979-8d36-312f39a089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1CA6D1-93CF-480E-BD1C-1DBB72BF42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c27ce5-caa7-4979-8d36-312f39a089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05C44F-3FEB-4C1B-91F6-BC8F748D5C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C7D3AA-1512-4CEE-9224-92BE47DBD289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2dc27ce5-caa7-4979-8d36-312f39a0898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17667</TotalTime>
  <Words>280</Words>
  <Application>Microsoft Office PowerPoint</Application>
  <PresentationFormat>화면 슬라이드 쇼(4:3)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7" baseType="lpstr">
      <vt:lpstr>Noto Sans CJK KR</vt:lpstr>
      <vt:lpstr>Noto Sans CJK KR Bold</vt:lpstr>
      <vt:lpstr>Noto Sans CJK KR Light</vt:lpstr>
      <vt:lpstr>Noto Sans CJK KR Medium</vt:lpstr>
      <vt:lpstr>Noto Sans CJK KR Regular</vt:lpstr>
      <vt:lpstr>맑은 고딕</vt:lpstr>
      <vt:lpstr>Arial</vt:lpstr>
      <vt:lpstr>Calibri</vt:lpstr>
      <vt:lpstr>Times New Roman</vt:lpstr>
      <vt:lpstr>Wingdings</vt:lpstr>
      <vt:lpstr>Office Theme</vt:lpstr>
      <vt:lpstr>IE종료에 따른 웹보안솔루션(FSW)  사용자 설치 매뉴얼</vt:lpstr>
      <vt:lpstr>1. FSW 소개  및  </vt:lpstr>
      <vt:lpstr>2. 다운로드 방법</vt:lpstr>
      <vt:lpstr>3. 설치 방법</vt:lpstr>
      <vt:lpstr>4. 설치 후 접속 불가 시 확인사항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롯데손해보험  PPT Template 표지</dc:title>
  <dc:subject/>
  <dc:creator>정 지영</dc:creator>
  <cp:keywords/>
  <dc:description/>
  <cp:lastModifiedBy>USER</cp:lastModifiedBy>
  <cp:revision>1227</cp:revision>
  <cp:lastPrinted>2021-05-12T07:53:17Z</cp:lastPrinted>
  <dcterms:created xsi:type="dcterms:W3CDTF">2020-10-06T04:37:25Z</dcterms:created>
  <dcterms:modified xsi:type="dcterms:W3CDTF">2022-05-27T08:33:23Z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0x0101005275D836533B0B48B205677A6F8C4DA2</vt:lpwstr>
  </property>
  <property fmtid="{D5CDD505-2E9C-101B-9397-08002B2CF9AE}" pid="3" name="FDRClass">
    <vt:lpwstr>1</vt:lpwstr>
  </property>
  <property fmtid="{D5CDD505-2E9C-101B-9397-08002B2CF9AE}" pid="4" name="FDRSet">
    <vt:lpwstr>manual</vt:lpwstr>
  </property>
</Properties>
</file>